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48" r:id="rId2"/>
  </p:sldMasterIdLst>
  <p:notesMasterIdLst>
    <p:notesMasterId r:id="rId9"/>
  </p:notesMasterIdLst>
  <p:sldIdLst>
    <p:sldId id="271" r:id="rId3"/>
    <p:sldId id="272" r:id="rId4"/>
    <p:sldId id="274" r:id="rId5"/>
    <p:sldId id="275" r:id="rId6"/>
    <p:sldId id="276" r:id="rId7"/>
    <p:sldId id="273" r:id="rId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97">
          <p15:clr>
            <a:srgbClr val="A4A3A4"/>
          </p15:clr>
        </p15:guide>
        <p15:guide id="2" pos="405">
          <p15:clr>
            <a:srgbClr val="A4A3A4"/>
          </p15:clr>
        </p15:guide>
        <p15:guide id="3" pos="6494">
          <p15:clr>
            <a:srgbClr val="A4A3A4"/>
          </p15:clr>
        </p15:guide>
        <p15:guide id="4" pos="465">
          <p15:clr>
            <a:srgbClr val="A4A3A4"/>
          </p15:clr>
        </p15:guide>
        <p15:guide id="5" pos="73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6881"/>
    <a:srgbClr val="CFF5D1"/>
    <a:srgbClr val="B886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3"/>
  </p:normalViewPr>
  <p:slideViewPr>
    <p:cSldViewPr snapToGrid="0" snapToObjects="1">
      <p:cViewPr varScale="1">
        <p:scale>
          <a:sx n="128" d="100"/>
          <a:sy n="128" d="100"/>
        </p:scale>
        <p:origin x="707" y="136"/>
      </p:cViewPr>
      <p:guideLst>
        <p:guide orient="horz" pos="997"/>
        <p:guide pos="405"/>
        <p:guide pos="6494"/>
        <p:guide pos="465"/>
        <p:guide pos="7335"/>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A26B9C-E295-4E8F-90C7-6034C078D38D}" type="datetimeFigureOut">
              <a:rPr lang="ru-RU" smtClean="0"/>
              <a:t>29.04.2024</a:t>
            </a:fld>
            <a:endParaRPr lang="ru-R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23FFA3-D4E0-41A5-98DA-088EB2D3CB65}" type="slidenum">
              <a:rPr lang="ru-RU" smtClean="0"/>
              <a:t>‹#›</a:t>
            </a:fld>
            <a:endParaRPr lang="ru-RU"/>
          </a:p>
        </p:txBody>
      </p:sp>
    </p:spTree>
    <p:extLst>
      <p:ext uri="{BB962C8B-B14F-4D97-AF65-F5344CB8AC3E}">
        <p14:creationId xmlns:p14="http://schemas.microsoft.com/office/powerpoint/2010/main" val="610327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1828800" y="5636712"/>
            <a:ext cx="8534400" cy="122128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de-DE" dirty="0"/>
          </a:p>
        </p:txBody>
      </p:sp>
    </p:spTree>
    <p:extLst>
      <p:ext uri="{BB962C8B-B14F-4D97-AF65-F5344CB8AC3E}">
        <p14:creationId xmlns:p14="http://schemas.microsoft.com/office/powerpoint/2010/main" val="659633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110E16-2B01-F743-AC7A-3F788A41907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CF61AFA9-C6D3-4246-8338-2218D99107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2501B15B-6966-E346-B262-CED08B6E39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e-DE"/>
              <a:t>Mastertextformat bearbeiten
Zweite Ebene
Dritte Ebene
Vierte Ebene
Fünfte Ebene</a:t>
            </a:r>
          </a:p>
        </p:txBody>
      </p:sp>
      <p:sp>
        <p:nvSpPr>
          <p:cNvPr id="5" name="Datumsplatzhalter 4">
            <a:extLst>
              <a:ext uri="{FF2B5EF4-FFF2-40B4-BE49-F238E27FC236}">
                <a16:creationId xmlns:a16="http://schemas.microsoft.com/office/drawing/2014/main" id="{127FE6FA-AF4E-F346-9374-CC56C4770911}"/>
              </a:ext>
            </a:extLst>
          </p:cNvPr>
          <p:cNvSpPr>
            <a:spLocks noGrp="1"/>
          </p:cNvSpPr>
          <p:nvPr>
            <p:ph type="dt" sz="half" idx="10"/>
          </p:nvPr>
        </p:nvSpPr>
        <p:spPr/>
        <p:txBody>
          <a:bodyPr/>
          <a:lstStyle/>
          <a:p>
            <a:endParaRPr lang="de-DE"/>
          </a:p>
        </p:txBody>
      </p:sp>
      <p:sp>
        <p:nvSpPr>
          <p:cNvPr id="6" name="Fußzeilenplatzhalter 5">
            <a:extLst>
              <a:ext uri="{FF2B5EF4-FFF2-40B4-BE49-F238E27FC236}">
                <a16:creationId xmlns:a16="http://schemas.microsoft.com/office/drawing/2014/main" id="{57D5C8CA-A03A-7145-A98B-74C2C776E396}"/>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7" name="Foliennummernplatzhalter 6">
            <a:extLst>
              <a:ext uri="{FF2B5EF4-FFF2-40B4-BE49-F238E27FC236}">
                <a16:creationId xmlns:a16="http://schemas.microsoft.com/office/drawing/2014/main" id="{4A336DE0-003F-F446-B66E-6451E36A6C6E}"/>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42949166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F15C5-8E69-9043-BC9B-4C18ADCD1326}"/>
              </a:ext>
            </a:extLst>
          </p:cNvPr>
          <p:cNvSpPr>
            <a:spLocks noGrp="1"/>
          </p:cNvSpPr>
          <p:nvPr>
            <p:ph type="title"/>
          </p:nvPr>
        </p:nvSpPr>
        <p:spPr>
          <a:xfrm>
            <a:off x="838200" y="365125"/>
            <a:ext cx="10515600" cy="1325563"/>
          </a:xfrm>
          <a:prstGeom prst="rect">
            <a:avLst/>
          </a:prstGeom>
        </p:spPr>
        <p:txBody>
          <a:bodyPr/>
          <a:lstStyle/>
          <a:p>
            <a:r>
              <a:rPr lang="de-DE" dirty="0"/>
              <a:t>Mastertitelformat bearbeiten</a:t>
            </a:r>
          </a:p>
        </p:txBody>
      </p:sp>
      <p:sp>
        <p:nvSpPr>
          <p:cNvPr id="3" name="Inhaltsplatzhalter 2">
            <a:extLst>
              <a:ext uri="{FF2B5EF4-FFF2-40B4-BE49-F238E27FC236}">
                <a16:creationId xmlns:a16="http://schemas.microsoft.com/office/drawing/2014/main" id="{0E07A5BD-C3C9-A046-9D4B-A48375FAB302}"/>
              </a:ext>
            </a:extLst>
          </p:cNvPr>
          <p:cNvSpPr>
            <a:spLocks noGrp="1"/>
          </p:cNvSpPr>
          <p:nvPr>
            <p:ph idx="1"/>
          </p:nvPr>
        </p:nvSpPr>
        <p:spPr/>
        <p:txBody>
          <a:bodyPr/>
          <a:lstStyle/>
          <a:p>
            <a:r>
              <a:rPr lang="de-DE" dirty="0"/>
              <a:t>Mastertextformat bearbeiten
Zweite Ebene
Dritte Ebene
Vierte Ebene
Fünfte Ebene</a:t>
            </a:r>
          </a:p>
        </p:txBody>
      </p:sp>
      <p:sp>
        <p:nvSpPr>
          <p:cNvPr id="4" name="Datumsplatzhalter 3">
            <a:extLst>
              <a:ext uri="{FF2B5EF4-FFF2-40B4-BE49-F238E27FC236}">
                <a16:creationId xmlns:a16="http://schemas.microsoft.com/office/drawing/2014/main" id="{4A746052-6ABF-114C-970C-AC5D3816F61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C61A9E26-3784-4448-A131-C8784CEAEB90}"/>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039CDB08-240E-D74F-A302-F5ABE5ABAE4F}"/>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1232249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AB383A-A179-934A-9C76-A4DD546234FC}"/>
              </a:ext>
            </a:extLst>
          </p:cNvPr>
          <p:cNvSpPr>
            <a:spLocks noGrp="1"/>
          </p:cNvSpPr>
          <p:nvPr>
            <p:ph type="ctrTitle"/>
          </p:nvPr>
        </p:nvSpPr>
        <p:spPr>
          <a:xfrm>
            <a:off x="1524000" y="1122363"/>
            <a:ext cx="9144000" cy="2387600"/>
          </a:xfrm>
          <a:prstGeom prst="rect">
            <a:avLst/>
          </a:prstGeom>
        </p:spPr>
        <p:txBody>
          <a:bodyPr anchor="b"/>
          <a:lstStyle>
            <a:lvl1pPr algn="ctr">
              <a:defRPr sz="6000">
                <a:solidFill>
                  <a:sysClr val="windowText" lastClr="000000"/>
                </a:solidFill>
              </a:defRPr>
            </a:lvl1pPr>
          </a:lstStyle>
          <a:p>
            <a:r>
              <a:rPr lang="de-DE" dirty="0"/>
              <a:t>Mastertitelformat bearbeiten</a:t>
            </a:r>
          </a:p>
        </p:txBody>
      </p:sp>
      <p:sp>
        <p:nvSpPr>
          <p:cNvPr id="3" name="Untertitel 2">
            <a:extLst>
              <a:ext uri="{FF2B5EF4-FFF2-40B4-BE49-F238E27FC236}">
                <a16:creationId xmlns:a16="http://schemas.microsoft.com/office/drawing/2014/main" id="{682D091C-E102-6949-AFAF-55B8A5D7B6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BAFA522D-DED2-6842-9DDB-F97F03CA2726}"/>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37DBBF34-8507-654E-9401-FEC2E2C07137}"/>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27AA603B-E8AB-184D-A19C-EB48B582AF7F}"/>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1389022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F15C5-8E69-9043-BC9B-4C18ADCD1326}"/>
              </a:ext>
            </a:extLst>
          </p:cNvPr>
          <p:cNvSpPr>
            <a:spLocks noGrp="1"/>
          </p:cNvSpPr>
          <p:nvPr>
            <p:ph type="title"/>
          </p:nvPr>
        </p:nvSpPr>
        <p:spPr>
          <a:xfrm>
            <a:off x="668868" y="0"/>
            <a:ext cx="10515600" cy="1325563"/>
          </a:xfrm>
          <a:prstGeom prst="rect">
            <a:avLst/>
          </a:prstGeom>
        </p:spPr>
        <p:txBody>
          <a:bodyPr/>
          <a:lstStyle>
            <a:lvl1pPr>
              <a:defRPr>
                <a:solidFill>
                  <a:sysClr val="windowText" lastClr="000000"/>
                </a:solidFill>
              </a:defRPr>
            </a:lvl1pPr>
          </a:lstStyle>
          <a:p>
            <a:r>
              <a:rPr lang="de-DE" dirty="0"/>
              <a:t>Mastertitelformat bearbeiten</a:t>
            </a:r>
          </a:p>
        </p:txBody>
      </p:sp>
      <p:sp>
        <p:nvSpPr>
          <p:cNvPr id="3" name="Inhaltsplatzhalter 2">
            <a:extLst>
              <a:ext uri="{FF2B5EF4-FFF2-40B4-BE49-F238E27FC236}">
                <a16:creationId xmlns:a16="http://schemas.microsoft.com/office/drawing/2014/main" id="{0E07A5BD-C3C9-A046-9D4B-A48375FAB302}"/>
              </a:ext>
            </a:extLst>
          </p:cNvPr>
          <p:cNvSpPr>
            <a:spLocks noGrp="1"/>
          </p:cNvSpPr>
          <p:nvPr>
            <p:ph idx="1"/>
          </p:nvPr>
        </p:nvSpPr>
        <p:spPr/>
        <p:txBody>
          <a:bodyPr/>
          <a:lstStyle/>
          <a:p>
            <a:r>
              <a:rPr lang="de-DE" dirty="0"/>
              <a:t>Mastertextformat bearbeiten
Zweite Ebene
Dritte Ebene
Vierte Ebene
Fünfte Ebene</a:t>
            </a:r>
          </a:p>
        </p:txBody>
      </p:sp>
      <p:sp>
        <p:nvSpPr>
          <p:cNvPr id="4" name="Datumsplatzhalter 3">
            <a:extLst>
              <a:ext uri="{FF2B5EF4-FFF2-40B4-BE49-F238E27FC236}">
                <a16:creationId xmlns:a16="http://schemas.microsoft.com/office/drawing/2014/main" id="{4A746052-6ABF-114C-970C-AC5D3816F61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C61A9E26-3784-4448-A131-C8784CEAEB90}"/>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039CDB08-240E-D74F-A302-F5ABE5ABAE4F}"/>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
        <p:nvSpPr>
          <p:cNvPr id="8" name="Inhaltsplatzhalter 7"/>
          <p:cNvSpPr>
            <a:spLocks noGrp="1"/>
          </p:cNvSpPr>
          <p:nvPr>
            <p:ph sz="quarter" idx="13" hasCustomPrompt="1"/>
          </p:nvPr>
        </p:nvSpPr>
        <p:spPr>
          <a:xfrm>
            <a:off x="668868" y="733425"/>
            <a:ext cx="8262938" cy="592138"/>
          </a:xfrm>
        </p:spPr>
        <p:txBody>
          <a:bodyPr/>
          <a:lstStyle>
            <a:lvl1pPr marL="0" indent="0">
              <a:buNone/>
              <a:defRPr>
                <a:solidFill>
                  <a:sysClr val="windowText" lastClr="000000"/>
                </a:solidFill>
              </a:defRPr>
            </a:lvl1pPr>
          </a:lstStyle>
          <a:p>
            <a:pPr lvl="0"/>
            <a:r>
              <a:rPr lang="de-DE" dirty="0" err="1"/>
              <a:t>Presenter</a:t>
            </a:r>
            <a:r>
              <a:rPr lang="de-DE" dirty="0"/>
              <a:t>, Institution</a:t>
            </a:r>
          </a:p>
        </p:txBody>
      </p:sp>
      <p:sp>
        <p:nvSpPr>
          <p:cNvPr id="13" name="Inhaltsplatzhalter 11"/>
          <p:cNvSpPr>
            <a:spLocks noGrp="1"/>
          </p:cNvSpPr>
          <p:nvPr>
            <p:ph sz="quarter" idx="14" hasCustomPrompt="1"/>
          </p:nvPr>
        </p:nvSpPr>
        <p:spPr>
          <a:xfrm>
            <a:off x="631825" y="2024063"/>
            <a:ext cx="10721975" cy="969226"/>
          </a:xfrm>
        </p:spPr>
        <p:txBody>
          <a:bodyPr/>
          <a:lstStyle>
            <a:lvl1pPr marL="0" indent="0">
              <a:buFont typeface="Arial"/>
              <a:buNone/>
              <a:defRPr b="1" i="1">
                <a:latin typeface="Cantarell Regular"/>
                <a:cs typeface="Cantarell Regular"/>
              </a:defRPr>
            </a:lvl1pPr>
          </a:lstStyle>
          <a:p>
            <a:pPr lvl="0"/>
            <a:r>
              <a:rPr lang="de-DE" dirty="0"/>
              <a:t>Titel</a:t>
            </a:r>
          </a:p>
        </p:txBody>
      </p:sp>
    </p:spTree>
    <p:extLst>
      <p:ext uri="{BB962C8B-B14F-4D97-AF65-F5344CB8AC3E}">
        <p14:creationId xmlns:p14="http://schemas.microsoft.com/office/powerpoint/2010/main" val="428432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C0595E-A8FB-2444-BB8A-943ABDC806E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B79ECF4-7761-534A-82FD-762FCA0934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a:t>Mastertextformat bearbeiten
Zweite Ebene
Dritte Ebene
Vierte Ebene
Fünfte Ebene</a:t>
            </a:r>
          </a:p>
        </p:txBody>
      </p:sp>
      <p:sp>
        <p:nvSpPr>
          <p:cNvPr id="4" name="Datumsplatzhalter 3">
            <a:extLst>
              <a:ext uri="{FF2B5EF4-FFF2-40B4-BE49-F238E27FC236}">
                <a16:creationId xmlns:a16="http://schemas.microsoft.com/office/drawing/2014/main" id="{A802C53F-1BA3-6D4E-8EB5-F9DBB77854F3}"/>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09D4B4F7-1D29-1D4B-9502-97601E24E32C}"/>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3A64629B-D80C-0C4A-A7B7-F10F15771528}"/>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107796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E61913-E687-684A-BE1A-CCD3B651C4D2}"/>
              </a:ext>
            </a:extLst>
          </p:cNvPr>
          <p:cNvSpPr>
            <a:spLocks noGrp="1"/>
          </p:cNvSpPr>
          <p:nvPr>
            <p:ph type="title"/>
          </p:nvPr>
        </p:nvSpPr>
        <p:spPr>
          <a:xfrm>
            <a:off x="838200" y="365125"/>
            <a:ext cx="10515600" cy="1325563"/>
          </a:xfrm>
          <a:prstGeom prst="rect">
            <a:avLst/>
          </a:prstGeom>
        </p:spPr>
        <p:txBody>
          <a:bodyPr/>
          <a:lstStyle/>
          <a:p>
            <a:r>
              <a:rPr lang="de-DE"/>
              <a:t>Mastertitelformat bearbeiten</a:t>
            </a:r>
          </a:p>
        </p:txBody>
      </p:sp>
      <p:sp>
        <p:nvSpPr>
          <p:cNvPr id="3" name="Inhaltsplatzhalter 2">
            <a:extLst>
              <a:ext uri="{FF2B5EF4-FFF2-40B4-BE49-F238E27FC236}">
                <a16:creationId xmlns:a16="http://schemas.microsoft.com/office/drawing/2014/main" id="{6DA3E248-5EC9-0D44-96CF-E504C26B322C}"/>
              </a:ext>
            </a:extLst>
          </p:cNvPr>
          <p:cNvSpPr>
            <a:spLocks noGrp="1"/>
          </p:cNvSpPr>
          <p:nvPr>
            <p:ph sz="half" idx="1"/>
          </p:nvPr>
        </p:nvSpPr>
        <p:spPr>
          <a:xfrm>
            <a:off x="838200" y="1825625"/>
            <a:ext cx="5181600" cy="4351338"/>
          </a:xfrm>
        </p:spPr>
        <p:txBody>
          <a:bodyPr/>
          <a:lstStyle/>
          <a:p>
            <a:r>
              <a:rPr lang="de-DE"/>
              <a:t>Mastertextformat bearbeiten
Zweite Ebene
Dritte Ebene
Vierte Ebene
Fünfte Ebene</a:t>
            </a:r>
          </a:p>
        </p:txBody>
      </p:sp>
      <p:sp>
        <p:nvSpPr>
          <p:cNvPr id="4" name="Inhaltsplatzhalter 3">
            <a:extLst>
              <a:ext uri="{FF2B5EF4-FFF2-40B4-BE49-F238E27FC236}">
                <a16:creationId xmlns:a16="http://schemas.microsoft.com/office/drawing/2014/main" id="{CCDA0C25-C2A3-FA42-A640-1467B8D18E52}"/>
              </a:ext>
            </a:extLst>
          </p:cNvPr>
          <p:cNvSpPr>
            <a:spLocks noGrp="1"/>
          </p:cNvSpPr>
          <p:nvPr>
            <p:ph sz="half" idx="2"/>
          </p:nvPr>
        </p:nvSpPr>
        <p:spPr>
          <a:xfrm>
            <a:off x="6172200" y="1825625"/>
            <a:ext cx="5181600" cy="4351338"/>
          </a:xfrm>
        </p:spPr>
        <p:txBody>
          <a:bodyPr/>
          <a:lstStyle/>
          <a:p>
            <a:r>
              <a:rPr lang="de-DE"/>
              <a:t>Mastertextformat bearbeiten
Zweite Ebene
Dritte Ebene
Vierte Ebene
Fünfte Ebene</a:t>
            </a:r>
          </a:p>
        </p:txBody>
      </p:sp>
      <p:sp>
        <p:nvSpPr>
          <p:cNvPr id="5" name="Datumsplatzhalter 4">
            <a:extLst>
              <a:ext uri="{FF2B5EF4-FFF2-40B4-BE49-F238E27FC236}">
                <a16:creationId xmlns:a16="http://schemas.microsoft.com/office/drawing/2014/main" id="{381F8B33-DBCD-6140-8633-2A6CD42C1A06}"/>
              </a:ext>
            </a:extLst>
          </p:cNvPr>
          <p:cNvSpPr>
            <a:spLocks noGrp="1"/>
          </p:cNvSpPr>
          <p:nvPr>
            <p:ph type="dt" sz="half" idx="10"/>
          </p:nvPr>
        </p:nvSpPr>
        <p:spPr/>
        <p:txBody>
          <a:bodyPr/>
          <a:lstStyle/>
          <a:p>
            <a:endParaRPr lang="de-DE"/>
          </a:p>
        </p:txBody>
      </p:sp>
      <p:sp>
        <p:nvSpPr>
          <p:cNvPr id="6" name="Fußzeilenplatzhalter 5">
            <a:extLst>
              <a:ext uri="{FF2B5EF4-FFF2-40B4-BE49-F238E27FC236}">
                <a16:creationId xmlns:a16="http://schemas.microsoft.com/office/drawing/2014/main" id="{2E71B539-77F3-8040-A647-44A68FAE68AF}"/>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7" name="Foliennummernplatzhalter 6">
            <a:extLst>
              <a:ext uri="{FF2B5EF4-FFF2-40B4-BE49-F238E27FC236}">
                <a16:creationId xmlns:a16="http://schemas.microsoft.com/office/drawing/2014/main" id="{07A387B0-FA48-354B-8262-0FB35E7D6529}"/>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10328948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F55626-4CA1-AA45-B706-FFCC86AA435B}"/>
              </a:ext>
            </a:extLst>
          </p:cNvPr>
          <p:cNvSpPr>
            <a:spLocks noGrp="1"/>
          </p:cNvSpPr>
          <p:nvPr>
            <p:ph type="title"/>
          </p:nvPr>
        </p:nvSpPr>
        <p:spPr>
          <a:xfrm>
            <a:off x="839788" y="365125"/>
            <a:ext cx="10515600" cy="1325563"/>
          </a:xfrm>
          <a:prstGeom prst="rect">
            <a:avLst/>
          </a:prstGeom>
        </p:spPr>
        <p:txBody>
          <a:bodyPr/>
          <a:lstStyle/>
          <a:p>
            <a:r>
              <a:rPr lang="de-DE"/>
              <a:t>Mastertitelformat bearbeiten</a:t>
            </a:r>
          </a:p>
        </p:txBody>
      </p:sp>
      <p:sp>
        <p:nvSpPr>
          <p:cNvPr id="3" name="Textplatzhalter 2">
            <a:extLst>
              <a:ext uri="{FF2B5EF4-FFF2-40B4-BE49-F238E27FC236}">
                <a16:creationId xmlns:a16="http://schemas.microsoft.com/office/drawing/2014/main" id="{F0324AA8-BD4E-FF40-A6B5-7B08A6877E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de-DE"/>
              <a:t>Mastertextformat bearbeiten
Zweite Ebene
Dritte Ebene
Vierte Ebene
Fünfte Ebene</a:t>
            </a:r>
          </a:p>
        </p:txBody>
      </p:sp>
      <p:sp>
        <p:nvSpPr>
          <p:cNvPr id="4" name="Inhaltsplatzhalter 3">
            <a:extLst>
              <a:ext uri="{FF2B5EF4-FFF2-40B4-BE49-F238E27FC236}">
                <a16:creationId xmlns:a16="http://schemas.microsoft.com/office/drawing/2014/main" id="{6B25F70B-C93B-1B49-977B-0AD4C034BD6E}"/>
              </a:ext>
            </a:extLst>
          </p:cNvPr>
          <p:cNvSpPr>
            <a:spLocks noGrp="1"/>
          </p:cNvSpPr>
          <p:nvPr>
            <p:ph sz="half" idx="2"/>
          </p:nvPr>
        </p:nvSpPr>
        <p:spPr>
          <a:xfrm>
            <a:off x="839788" y="2505075"/>
            <a:ext cx="5157787" cy="3684588"/>
          </a:xfrm>
        </p:spPr>
        <p:txBody>
          <a:bodyPr/>
          <a:lstStyle/>
          <a:p>
            <a:r>
              <a:rPr lang="de-DE"/>
              <a:t>Mastertextformat bearbeiten
Zweite Ebene
Dritte Ebene
Vierte Ebene
Fünfte Ebene</a:t>
            </a:r>
          </a:p>
        </p:txBody>
      </p:sp>
      <p:sp>
        <p:nvSpPr>
          <p:cNvPr id="5" name="Textplatzhalter 4">
            <a:extLst>
              <a:ext uri="{FF2B5EF4-FFF2-40B4-BE49-F238E27FC236}">
                <a16:creationId xmlns:a16="http://schemas.microsoft.com/office/drawing/2014/main" id="{E78C115B-C557-B846-BF32-FB4652E8FF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de-DE"/>
              <a:t>Mastertextformat bearbeiten
Zweite Ebene
Dritte Ebene
Vierte Ebene
Fünfte Ebene</a:t>
            </a:r>
          </a:p>
        </p:txBody>
      </p:sp>
      <p:sp>
        <p:nvSpPr>
          <p:cNvPr id="6" name="Inhaltsplatzhalter 5">
            <a:extLst>
              <a:ext uri="{FF2B5EF4-FFF2-40B4-BE49-F238E27FC236}">
                <a16:creationId xmlns:a16="http://schemas.microsoft.com/office/drawing/2014/main" id="{910670CA-FFD4-D944-B352-26BBE3095A12}"/>
              </a:ext>
            </a:extLst>
          </p:cNvPr>
          <p:cNvSpPr>
            <a:spLocks noGrp="1"/>
          </p:cNvSpPr>
          <p:nvPr>
            <p:ph sz="quarter" idx="4"/>
          </p:nvPr>
        </p:nvSpPr>
        <p:spPr>
          <a:xfrm>
            <a:off x="6172200" y="2505075"/>
            <a:ext cx="5183188" cy="3684588"/>
          </a:xfrm>
        </p:spPr>
        <p:txBody>
          <a:bodyPr/>
          <a:lstStyle/>
          <a:p>
            <a:r>
              <a:rPr lang="de-DE"/>
              <a:t>Mastertextformat bearbeiten
Zweite Ebene
Dritte Ebene
Vierte Ebene
Fünfte Ebene</a:t>
            </a:r>
          </a:p>
        </p:txBody>
      </p:sp>
      <p:sp>
        <p:nvSpPr>
          <p:cNvPr id="7" name="Datumsplatzhalter 6">
            <a:extLst>
              <a:ext uri="{FF2B5EF4-FFF2-40B4-BE49-F238E27FC236}">
                <a16:creationId xmlns:a16="http://schemas.microsoft.com/office/drawing/2014/main" id="{C520A3C7-D190-7B40-B723-E925C12C1CD5}"/>
              </a:ext>
            </a:extLst>
          </p:cNvPr>
          <p:cNvSpPr>
            <a:spLocks noGrp="1"/>
          </p:cNvSpPr>
          <p:nvPr>
            <p:ph type="dt" sz="half" idx="10"/>
          </p:nvPr>
        </p:nvSpPr>
        <p:spPr/>
        <p:txBody>
          <a:bodyPr/>
          <a:lstStyle/>
          <a:p>
            <a:endParaRPr lang="de-DE"/>
          </a:p>
        </p:txBody>
      </p:sp>
      <p:sp>
        <p:nvSpPr>
          <p:cNvPr id="8" name="Fußzeilenplatzhalter 7">
            <a:extLst>
              <a:ext uri="{FF2B5EF4-FFF2-40B4-BE49-F238E27FC236}">
                <a16:creationId xmlns:a16="http://schemas.microsoft.com/office/drawing/2014/main" id="{987410D6-3774-FC4A-A8BA-C436EB9307B9}"/>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9" name="Foliennummernplatzhalter 8">
            <a:extLst>
              <a:ext uri="{FF2B5EF4-FFF2-40B4-BE49-F238E27FC236}">
                <a16:creationId xmlns:a16="http://schemas.microsoft.com/office/drawing/2014/main" id="{4D015418-9AEB-2448-B3C9-C4E5B54DB568}"/>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1119411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F93EC7-A858-3747-8426-0BC1C024DE97}"/>
              </a:ext>
            </a:extLst>
          </p:cNvPr>
          <p:cNvSpPr>
            <a:spLocks noGrp="1"/>
          </p:cNvSpPr>
          <p:nvPr>
            <p:ph type="title"/>
          </p:nvPr>
        </p:nvSpPr>
        <p:spPr>
          <a:xfrm>
            <a:off x="838200" y="365125"/>
            <a:ext cx="10515600" cy="1325563"/>
          </a:xfrm>
          <a:prstGeom prst="rect">
            <a:avLst/>
          </a:prstGeom>
        </p:spPr>
        <p:txBody>
          <a:bodyPr/>
          <a:lstStyle>
            <a:lvl1pPr>
              <a:defRPr>
                <a:solidFill>
                  <a:sysClr val="windowText" lastClr="000000"/>
                </a:solidFill>
              </a:defRPr>
            </a:lvl1pPr>
          </a:lstStyle>
          <a:p>
            <a:r>
              <a:rPr lang="de-DE"/>
              <a:t>Mastertitelformat bearbeiten</a:t>
            </a:r>
          </a:p>
        </p:txBody>
      </p:sp>
      <p:sp>
        <p:nvSpPr>
          <p:cNvPr id="3" name="Datumsplatzhalter 2">
            <a:extLst>
              <a:ext uri="{FF2B5EF4-FFF2-40B4-BE49-F238E27FC236}">
                <a16:creationId xmlns:a16="http://schemas.microsoft.com/office/drawing/2014/main" id="{393BDC6F-C56E-C14A-BA75-1BA36D95E00F}"/>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601A2A90-1C82-2843-8C26-84AF90F11BC9}"/>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5" name="Foliennummernplatzhalter 4">
            <a:extLst>
              <a:ext uri="{FF2B5EF4-FFF2-40B4-BE49-F238E27FC236}">
                <a16:creationId xmlns:a16="http://schemas.microsoft.com/office/drawing/2014/main" id="{894C5AB3-C0FD-0A46-AFEF-8E619C4EFB7D}"/>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234870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69AC10E-0B35-E048-9C84-AC6ED4058745}"/>
              </a:ext>
            </a:extLst>
          </p:cNvPr>
          <p:cNvSpPr>
            <a:spLocks noGrp="1"/>
          </p:cNvSpPr>
          <p:nvPr>
            <p:ph type="dt" sz="half" idx="10"/>
          </p:nvPr>
        </p:nvSpPr>
        <p:spPr/>
        <p:txBody>
          <a:bodyPr/>
          <a:lstStyle/>
          <a:p>
            <a:endParaRPr lang="de-DE"/>
          </a:p>
        </p:txBody>
      </p:sp>
      <p:sp>
        <p:nvSpPr>
          <p:cNvPr id="3" name="Fußzeilenplatzhalter 2">
            <a:extLst>
              <a:ext uri="{FF2B5EF4-FFF2-40B4-BE49-F238E27FC236}">
                <a16:creationId xmlns:a16="http://schemas.microsoft.com/office/drawing/2014/main" id="{F79812D8-C3AE-F249-95C9-1A2E6EE70624}"/>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4" name="Foliennummernplatzhalter 3">
            <a:extLst>
              <a:ext uri="{FF2B5EF4-FFF2-40B4-BE49-F238E27FC236}">
                <a16:creationId xmlns:a16="http://schemas.microsoft.com/office/drawing/2014/main" id="{3E5E7384-C927-F945-8A20-E14430DF12B2}"/>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2178700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7ECD15-3058-1C45-9910-BF2AF45E1B1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9AD9DAAE-8BF8-F04D-B3A4-B64464CEFA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de-DE"/>
              <a:t>Mastertextformat bearbeiten
Zweite Ebene
Dritte Ebene
Vierte Ebene
Fünfte Ebene</a:t>
            </a:r>
          </a:p>
        </p:txBody>
      </p:sp>
      <p:sp>
        <p:nvSpPr>
          <p:cNvPr id="4" name="Textplatzhalter 3">
            <a:extLst>
              <a:ext uri="{FF2B5EF4-FFF2-40B4-BE49-F238E27FC236}">
                <a16:creationId xmlns:a16="http://schemas.microsoft.com/office/drawing/2014/main" id="{45D24EF6-9B72-314A-A009-453982F2C9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e-DE"/>
              <a:t>Mastertextformat bearbeiten
Zweite Ebene
Dritte Ebene
Vierte Ebene
Fünfte Ebene</a:t>
            </a:r>
          </a:p>
        </p:txBody>
      </p:sp>
      <p:sp>
        <p:nvSpPr>
          <p:cNvPr id="5" name="Datumsplatzhalter 4">
            <a:extLst>
              <a:ext uri="{FF2B5EF4-FFF2-40B4-BE49-F238E27FC236}">
                <a16:creationId xmlns:a16="http://schemas.microsoft.com/office/drawing/2014/main" id="{99157BBD-F056-854F-99E8-BF0D7A96897E}"/>
              </a:ext>
            </a:extLst>
          </p:cNvPr>
          <p:cNvSpPr>
            <a:spLocks noGrp="1"/>
          </p:cNvSpPr>
          <p:nvPr>
            <p:ph type="dt" sz="half" idx="10"/>
          </p:nvPr>
        </p:nvSpPr>
        <p:spPr/>
        <p:txBody>
          <a:bodyPr/>
          <a:lstStyle/>
          <a:p>
            <a:endParaRPr lang="de-DE"/>
          </a:p>
        </p:txBody>
      </p:sp>
      <p:sp>
        <p:nvSpPr>
          <p:cNvPr id="6" name="Fußzeilenplatzhalter 5">
            <a:extLst>
              <a:ext uri="{FF2B5EF4-FFF2-40B4-BE49-F238E27FC236}">
                <a16:creationId xmlns:a16="http://schemas.microsoft.com/office/drawing/2014/main" id="{1566E84A-5408-0345-A14C-48137154B499}"/>
              </a:ext>
            </a:extLst>
          </p:cNvPr>
          <p:cNvSpPr>
            <a:spLocks noGrp="1"/>
          </p:cNvSpPr>
          <p:nvPr>
            <p:ph type="ftr" sz="quarter" idx="11"/>
          </p:nvPr>
        </p:nvSpPr>
        <p:spPr>
          <a:xfrm>
            <a:off x="4038600" y="6460014"/>
            <a:ext cx="4114800" cy="365125"/>
          </a:xfrm>
          <a:prstGeom prst="rect">
            <a:avLst/>
          </a:prstGeom>
        </p:spPr>
        <p:txBody>
          <a:bodyPr/>
          <a:lstStyle/>
          <a:p>
            <a:endParaRPr lang="de-DE"/>
          </a:p>
        </p:txBody>
      </p:sp>
      <p:sp>
        <p:nvSpPr>
          <p:cNvPr id="7" name="Foliennummernplatzhalter 6">
            <a:extLst>
              <a:ext uri="{FF2B5EF4-FFF2-40B4-BE49-F238E27FC236}">
                <a16:creationId xmlns:a16="http://schemas.microsoft.com/office/drawing/2014/main" id="{5155F849-E136-8B4C-9817-345746C57F53}"/>
              </a:ext>
            </a:extLst>
          </p:cNvPr>
          <p:cNvSpPr>
            <a:spLocks noGrp="1"/>
          </p:cNvSpPr>
          <p:nvPr>
            <p:ph type="sldNum" sz="quarter" idx="12"/>
          </p:nvPr>
        </p:nvSpPr>
        <p:spPr>
          <a:xfrm>
            <a:off x="8610600" y="6460014"/>
            <a:ext cx="2743200" cy="365125"/>
          </a:xfrm>
          <a:prstGeom prst="rect">
            <a:avLst/>
          </a:prstGeom>
        </p:spPr>
        <p:txBody>
          <a:bodyPr/>
          <a:lstStyle/>
          <a:p>
            <a:fld id="{3F72D88C-4B4D-BB47-8C85-6F049DD61B6E}" type="slidenum">
              <a:rPr lang="de-DE" smtClean="0"/>
              <a:t>‹#›</a:t>
            </a:fld>
            <a:endParaRPr lang="de-DE"/>
          </a:p>
        </p:txBody>
      </p:sp>
    </p:spTree>
    <p:extLst>
      <p:ext uri="{BB962C8B-B14F-4D97-AF65-F5344CB8AC3E}">
        <p14:creationId xmlns:p14="http://schemas.microsoft.com/office/powerpoint/2010/main" val="30213705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1.jp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 name="Grafik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0501"/>
            <a:ext cx="7486650" cy="6858000"/>
          </a:xfrm>
          <a:prstGeom prst="rect">
            <a:avLst/>
          </a:prstGeom>
        </p:spPr>
      </p:pic>
      <p:sp>
        <p:nvSpPr>
          <p:cNvPr id="2" name="Titelplatzhalt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de-DE"/>
              <a:t>Mastertitelformat bearbeiten</a:t>
            </a:r>
          </a:p>
        </p:txBody>
      </p:sp>
      <p:sp>
        <p:nvSpPr>
          <p:cNvPr id="3" name="Textplatzhalt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a:p>
        </p:txBody>
      </p:sp>
      <p:sp>
        <p:nvSpPr>
          <p:cNvPr id="5" name="Fußzeilenplatzhalt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2F8DE-A4A5-C045-B1BE-177CCBDEA0EA}" type="slidenum">
              <a:rPr lang="de-DE" smtClean="0"/>
              <a:t>‹#›</a:t>
            </a:fld>
            <a:endParaRPr lang="de-DE"/>
          </a:p>
        </p:txBody>
      </p:sp>
      <p:pic>
        <p:nvPicPr>
          <p:cNvPr id="13" name="Grafik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05088" y="1539625"/>
            <a:ext cx="3781824" cy="3757749"/>
          </a:xfrm>
          <a:prstGeom prst="rect">
            <a:avLst/>
          </a:prstGeom>
        </p:spPr>
      </p:pic>
      <p:sp>
        <p:nvSpPr>
          <p:cNvPr id="14" name="Textfeld 13"/>
          <p:cNvSpPr txBox="1"/>
          <p:nvPr userDrawn="1"/>
        </p:nvSpPr>
        <p:spPr>
          <a:xfrm>
            <a:off x="7843522" y="3937518"/>
            <a:ext cx="470000" cy="769441"/>
          </a:xfrm>
          <a:prstGeom prst="rect">
            <a:avLst/>
          </a:prstGeom>
          <a:noFill/>
        </p:spPr>
        <p:txBody>
          <a:bodyPr wrap="none" rtlCol="0">
            <a:spAutoFit/>
          </a:bodyPr>
          <a:lstStyle/>
          <a:p>
            <a:r>
              <a:rPr lang="de-DE" sz="4400" b="1" dirty="0">
                <a:solidFill>
                  <a:srgbClr val="B8860B"/>
                </a:solidFill>
              </a:rPr>
              <a:t>2</a:t>
            </a:r>
            <a:endParaRPr lang="en-GB" sz="2800" b="1" dirty="0">
              <a:solidFill>
                <a:srgbClr val="B8860B"/>
              </a:solidFill>
            </a:endParaRPr>
          </a:p>
        </p:txBody>
      </p:sp>
    </p:spTree>
    <p:extLst>
      <p:ext uri="{BB962C8B-B14F-4D97-AF65-F5344CB8AC3E}">
        <p14:creationId xmlns:p14="http://schemas.microsoft.com/office/powerpoint/2010/main" val="3731929376"/>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Grafik 10"/>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10501"/>
            <a:ext cx="7486650" cy="6858000"/>
          </a:xfrm>
          <a:prstGeom prst="rect">
            <a:avLst/>
          </a:prstGeom>
        </p:spPr>
      </p:pic>
      <p:sp>
        <p:nvSpPr>
          <p:cNvPr id="3" name="Textplatzhalter 2">
            <a:extLst>
              <a:ext uri="{FF2B5EF4-FFF2-40B4-BE49-F238E27FC236}">
                <a16:creationId xmlns:a16="http://schemas.microsoft.com/office/drawing/2014/main" id="{62734783-F856-084C-9D00-C069B26BBE16}"/>
              </a:ext>
            </a:extLst>
          </p:cNvPr>
          <p:cNvSpPr>
            <a:spLocks noGrp="1"/>
          </p:cNvSpPr>
          <p:nvPr>
            <p:ph type="body" idx="1"/>
          </p:nvPr>
        </p:nvSpPr>
        <p:spPr>
          <a:xfrm>
            <a:off x="631371" y="2993289"/>
            <a:ext cx="10722429" cy="3183674"/>
          </a:xfrm>
          <a:prstGeom prst="rect">
            <a:avLst/>
          </a:prstGeom>
        </p:spPr>
        <p:txBody>
          <a:bodyPr vert="horz" lIns="91440" tIns="45720" rIns="91440" bIns="45720" rtlCol="0">
            <a:normAutofit/>
          </a:bodyPr>
          <a:lstStyle/>
          <a:p>
            <a:r>
              <a:rPr lang="de-DE" dirty="0"/>
              <a:t>Mastertextformat bearbeiten
Zweite Ebene
Dritte Ebene
Vierte Ebene
Fünfte Ebene</a:t>
            </a:r>
          </a:p>
        </p:txBody>
      </p:sp>
      <p:sp>
        <p:nvSpPr>
          <p:cNvPr id="4" name="Datumsplatzhalter 3">
            <a:extLst>
              <a:ext uri="{FF2B5EF4-FFF2-40B4-BE49-F238E27FC236}">
                <a16:creationId xmlns:a16="http://schemas.microsoft.com/office/drawing/2014/main" id="{3954540D-019D-0544-A58A-603BF89CF514}"/>
              </a:ext>
            </a:extLst>
          </p:cNvPr>
          <p:cNvSpPr>
            <a:spLocks noGrp="1"/>
          </p:cNvSpPr>
          <p:nvPr>
            <p:ph type="dt" sz="half" idx="2"/>
          </p:nvPr>
        </p:nvSpPr>
        <p:spPr>
          <a:xfrm>
            <a:off x="838200" y="646001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dirty="0"/>
          </a:p>
        </p:txBody>
      </p:sp>
      <p:sp>
        <p:nvSpPr>
          <p:cNvPr id="2" name="Rechteck 1"/>
          <p:cNvSpPr/>
          <p:nvPr userDrawn="1"/>
        </p:nvSpPr>
        <p:spPr>
          <a:xfrm>
            <a:off x="0" y="1333500"/>
            <a:ext cx="12192000" cy="5126514"/>
          </a:xfrm>
          <a:prstGeom prst="rect">
            <a:avLst/>
          </a:prstGeom>
          <a:gradFill flip="none" rotWithShape="1">
            <a:gsLst>
              <a:gs pos="0">
                <a:schemeClr val="bg1">
                  <a:lumMod val="65000"/>
                </a:schemeClr>
              </a:gs>
              <a:gs pos="34000">
                <a:schemeClr val="accent1">
                  <a:lumMod val="45000"/>
                  <a:lumOff val="55000"/>
                </a:schemeClr>
              </a:gs>
              <a:gs pos="65000">
                <a:schemeClr val="accent1">
                  <a:lumMod val="45000"/>
                  <a:lumOff val="55000"/>
                </a:schemeClr>
              </a:gs>
              <a:gs pos="100000">
                <a:schemeClr val="bg1">
                  <a:lumMod val="85000"/>
                </a:schemeClr>
              </a:gs>
            </a:gsLst>
            <a:path path="circle">
              <a:fillToRect t="100000" r="100000"/>
            </a:path>
            <a:tileRect l="-100000" b="-100000"/>
          </a:gradFill>
          <a:ln>
            <a:solidFill>
              <a:srgbClr val="B886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785565" y="102870"/>
            <a:ext cx="1134985" cy="1127760"/>
          </a:xfrm>
          <a:prstGeom prst="rect">
            <a:avLst/>
          </a:prstGeom>
        </p:spPr>
      </p:pic>
      <p:sp>
        <p:nvSpPr>
          <p:cNvPr id="10" name="Textfeld 9"/>
          <p:cNvSpPr txBox="1"/>
          <p:nvPr userDrawn="1"/>
        </p:nvSpPr>
        <p:spPr>
          <a:xfrm>
            <a:off x="11875196" y="728067"/>
            <a:ext cx="301686" cy="369332"/>
          </a:xfrm>
          <a:prstGeom prst="rect">
            <a:avLst/>
          </a:prstGeom>
          <a:noFill/>
        </p:spPr>
        <p:txBody>
          <a:bodyPr wrap="none" rtlCol="0">
            <a:spAutoFit/>
          </a:bodyPr>
          <a:lstStyle/>
          <a:p>
            <a:r>
              <a:rPr lang="de-DE" b="1" dirty="0">
                <a:solidFill>
                  <a:srgbClr val="B8860B"/>
                </a:solidFill>
              </a:rPr>
              <a:t>2</a:t>
            </a:r>
            <a:endParaRPr lang="en-GB" sz="1100" b="1" dirty="0">
              <a:solidFill>
                <a:srgbClr val="B8860B"/>
              </a:solidFill>
            </a:endParaRPr>
          </a:p>
        </p:txBody>
      </p:sp>
      <p:sp>
        <p:nvSpPr>
          <p:cNvPr id="12" name="Foliennummernplatzhalter 5"/>
          <p:cNvSpPr>
            <a:spLocks noGrp="1"/>
          </p:cNvSpPr>
          <p:nvPr>
            <p:ph type="sldNum" sz="quarter" idx="4"/>
          </p:nvPr>
        </p:nvSpPr>
        <p:spPr>
          <a:xfrm>
            <a:off x="8737600" y="6457609"/>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52F8DE-A4A5-C045-B1BE-177CCBDEA0EA}" type="slidenum">
              <a:rPr lang="de-DE" smtClean="0"/>
              <a:t>‹#›</a:t>
            </a:fld>
            <a:endParaRPr lang="de-DE"/>
          </a:p>
        </p:txBody>
      </p:sp>
    </p:spTree>
    <p:extLst>
      <p:ext uri="{BB962C8B-B14F-4D97-AF65-F5344CB8AC3E}">
        <p14:creationId xmlns:p14="http://schemas.microsoft.com/office/powerpoint/2010/main" val="3625989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2" r:id="rId10"/>
  </p:sldLayoutIdLst>
  <p:hf hdr="0" ftr="0" dt="0"/>
  <p:txStyles>
    <p:titleStyle>
      <a:lvl1pPr algn="l" defTabSz="914400" rtl="0" eaLnBrk="1" latinLnBrk="0" hangingPunct="1">
        <a:lnSpc>
          <a:spcPct val="90000"/>
        </a:lnSpc>
        <a:spcBef>
          <a:spcPct val="0"/>
        </a:spcBef>
        <a:buNone/>
        <a:defRPr sz="48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emf"/><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a:xfrm>
            <a:off x="1828800" y="5966690"/>
            <a:ext cx="8534400" cy="563419"/>
          </a:xfrm>
        </p:spPr>
        <p:txBody>
          <a:bodyPr>
            <a:normAutofit fontScale="85000" lnSpcReduction="20000"/>
          </a:bodyPr>
          <a:lstStyle/>
          <a:p>
            <a:r>
              <a:rPr lang="de-DE" sz="2000" dirty="0">
                <a:solidFill>
                  <a:schemeClr val="bg1">
                    <a:lumMod val="50000"/>
                  </a:schemeClr>
                </a:solidFill>
              </a:rPr>
              <a:t>Presentation </a:t>
            </a:r>
            <a:r>
              <a:rPr lang="en-US" sz="2000" b="1" dirty="0"/>
              <a:t>"dos &amp; </a:t>
            </a:r>
            <a:r>
              <a:rPr lang="en-US" sz="2000" b="1" dirty="0" err="1"/>
              <a:t>donts</a:t>
            </a:r>
            <a:r>
              <a:rPr lang="en-US" sz="2000" b="1" dirty="0"/>
              <a:t>"</a:t>
            </a:r>
            <a:r>
              <a:rPr lang="lv-LV" sz="2000" b="1" dirty="0"/>
              <a:t> </a:t>
            </a:r>
            <a:r>
              <a:rPr lang="en-US" sz="2000" b="1" dirty="0"/>
              <a:t>2nd workshop: "Users days/equivalent"</a:t>
            </a:r>
            <a:r>
              <a:rPr lang="de-DE" sz="2000" dirty="0">
                <a:solidFill>
                  <a:schemeClr val="bg1">
                    <a:lumMod val="50000"/>
                  </a:schemeClr>
                </a:solidFill>
              </a:rPr>
              <a:t>, </a:t>
            </a:r>
            <a:r>
              <a:rPr lang="lv-LV" sz="2000" dirty="0">
                <a:solidFill>
                  <a:schemeClr val="bg1">
                    <a:lumMod val="50000"/>
                  </a:schemeClr>
                </a:solidFill>
              </a:rPr>
              <a:t>29.04</a:t>
            </a:r>
            <a:endParaRPr lang="en-GB" sz="2000" dirty="0">
              <a:solidFill>
                <a:schemeClr val="bg1">
                  <a:lumMod val="50000"/>
                </a:schemeClr>
              </a:solidFill>
            </a:endParaRPr>
          </a:p>
          <a:p>
            <a:r>
              <a:rPr lang="en-GB" sz="2000" dirty="0">
                <a:solidFill>
                  <a:schemeClr val="bg1">
                    <a:lumMod val="50000"/>
                  </a:schemeClr>
                </a:solidFill>
              </a:rPr>
              <a:t>NCC Latvia</a:t>
            </a:r>
            <a:endParaRPr lang="de-DE" sz="2000" dirty="0">
              <a:solidFill>
                <a:schemeClr val="bg1">
                  <a:lumMod val="50000"/>
                </a:schemeClr>
              </a:solidFill>
            </a:endParaRPr>
          </a:p>
        </p:txBody>
      </p:sp>
    </p:spTree>
    <p:extLst>
      <p:ext uri="{BB962C8B-B14F-4D97-AF65-F5344CB8AC3E}">
        <p14:creationId xmlns:p14="http://schemas.microsoft.com/office/powerpoint/2010/main" val="1330032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lv-LV" dirty="0"/>
              <a:t>NCC Latvia </a:t>
            </a:r>
            <a:endParaRPr lang="de-DE" dirty="0"/>
          </a:p>
        </p:txBody>
      </p:sp>
      <p:sp>
        <p:nvSpPr>
          <p:cNvPr id="3" name="Inhaltsplatzhalter 2"/>
          <p:cNvSpPr>
            <a:spLocks noGrp="1"/>
          </p:cNvSpPr>
          <p:nvPr>
            <p:ph idx="1"/>
          </p:nvPr>
        </p:nvSpPr>
        <p:spPr>
          <a:xfrm>
            <a:off x="565226" y="2689197"/>
            <a:ext cx="10722429" cy="3183674"/>
          </a:xfrm>
        </p:spPr>
        <p:txBody>
          <a:bodyPr>
            <a:normAutofit fontScale="92500" lnSpcReduction="10000"/>
          </a:bodyPr>
          <a:lstStyle/>
          <a:p>
            <a:r>
              <a:rPr lang="lv-LV" dirty="0"/>
              <a:t> </a:t>
            </a:r>
            <a:r>
              <a:rPr lang="lv-LV" dirty="0" err="1"/>
              <a:t>Startup</a:t>
            </a:r>
            <a:r>
              <a:rPr lang="lv-LV" dirty="0"/>
              <a:t> companies </a:t>
            </a:r>
            <a:r>
              <a:rPr lang="lv-LV" sz="1600" dirty="0"/>
              <a:t>(beginning path)</a:t>
            </a:r>
          </a:p>
          <a:p>
            <a:r>
              <a:rPr lang="lv-LV" dirty="0"/>
              <a:t> SME’s – on digitalization path </a:t>
            </a:r>
            <a:r>
              <a:rPr lang="lv-LV" sz="1600" dirty="0"/>
              <a:t>(programming tools, compliers)</a:t>
            </a:r>
          </a:p>
          <a:p>
            <a:r>
              <a:rPr lang="lv-LV" dirty="0"/>
              <a:t> SME’s – direct interection with HPC </a:t>
            </a:r>
            <a:r>
              <a:rPr lang="lv-LV" sz="1600" dirty="0"/>
              <a:t>(user account on HPC platform) </a:t>
            </a:r>
          </a:p>
          <a:p>
            <a:endParaRPr lang="lv-LV" sz="1600" dirty="0"/>
          </a:p>
          <a:p>
            <a:pPr marL="0" indent="0" fontAlgn="base">
              <a:buNone/>
            </a:pPr>
            <a:r>
              <a:rPr lang="lv-LV" dirty="0"/>
              <a:t>Most common f</a:t>
            </a:r>
            <a:r>
              <a:rPr lang="en-US" dirty="0" err="1"/>
              <a:t>ields</a:t>
            </a:r>
            <a:r>
              <a:rPr lang="en-US" dirty="0"/>
              <a:t> of </a:t>
            </a:r>
            <a:r>
              <a:rPr lang="lv-LV" dirty="0"/>
              <a:t>industry for </a:t>
            </a:r>
            <a:r>
              <a:rPr lang="en-US" dirty="0"/>
              <a:t>HPC applications </a:t>
            </a:r>
            <a:r>
              <a:rPr lang="lv-LV" dirty="0"/>
              <a:t>:​​</a:t>
            </a:r>
          </a:p>
          <a:p>
            <a:pPr fontAlgn="base"/>
            <a:r>
              <a:rPr lang="en-US" sz="1900" b="1" dirty="0"/>
              <a:t>Fundamental research </a:t>
            </a:r>
            <a:r>
              <a:rPr lang="en-US" sz="1900" i="1" dirty="0"/>
              <a:t>(e.g. </a:t>
            </a:r>
            <a:r>
              <a:rPr lang="lv-LV" sz="1900" i="1" dirty="0"/>
              <a:t>Scientific departments</a:t>
            </a:r>
            <a:r>
              <a:rPr lang="en-US" sz="1900" i="1" dirty="0"/>
              <a:t>)</a:t>
            </a:r>
            <a:r>
              <a:rPr lang="en-US" sz="1900" dirty="0"/>
              <a:t>​</a:t>
            </a:r>
          </a:p>
          <a:p>
            <a:pPr fontAlgn="base"/>
            <a:r>
              <a:rPr lang="en-US" sz="1900" dirty="0"/>
              <a:t>​</a:t>
            </a:r>
            <a:r>
              <a:rPr lang="en-US" sz="1900" b="1" dirty="0"/>
              <a:t>Data analysis </a:t>
            </a:r>
            <a:r>
              <a:rPr lang="en-US" sz="1900" i="1" dirty="0"/>
              <a:t>(e.g. </a:t>
            </a:r>
            <a:r>
              <a:rPr lang="lv-LV" sz="1900" i="1" dirty="0"/>
              <a:t>Logistic, </a:t>
            </a:r>
            <a:r>
              <a:rPr lang="en-US" sz="1900" i="1" dirty="0"/>
              <a:t>financial, biomedicine )</a:t>
            </a:r>
            <a:r>
              <a:rPr lang="lv-LV" sz="1900" dirty="0"/>
              <a:t>​</a:t>
            </a:r>
            <a:endParaRPr lang="en-US" sz="1900" dirty="0"/>
          </a:p>
          <a:p>
            <a:pPr fontAlgn="base"/>
            <a:r>
              <a:rPr lang="en-US" sz="1900" b="1" dirty="0"/>
              <a:t>Optimization </a:t>
            </a:r>
            <a:r>
              <a:rPr lang="en-US" sz="1900" i="1" dirty="0"/>
              <a:t>(e.g. </a:t>
            </a:r>
            <a:r>
              <a:rPr lang="lv-LV" sz="1900" i="1" dirty="0"/>
              <a:t>Hospitals, IT companies</a:t>
            </a:r>
            <a:r>
              <a:rPr lang="en-US" sz="1900" i="1" dirty="0"/>
              <a:t>)</a:t>
            </a:r>
            <a:endParaRPr lang="lv-LV" sz="1900" i="1" dirty="0"/>
          </a:p>
          <a:p>
            <a:pPr fontAlgn="base"/>
            <a:endParaRPr lang="lv-LV" dirty="0"/>
          </a:p>
          <a:p>
            <a:endParaRPr lang="de-DE" sz="1600" dirty="0"/>
          </a:p>
        </p:txBody>
      </p:sp>
      <p:sp>
        <p:nvSpPr>
          <p:cNvPr id="4" name="Inhaltsplatzhalter 3"/>
          <p:cNvSpPr>
            <a:spLocks noGrp="1"/>
          </p:cNvSpPr>
          <p:nvPr>
            <p:ph sz="quarter" idx="13"/>
          </p:nvPr>
        </p:nvSpPr>
        <p:spPr/>
        <p:txBody>
          <a:bodyPr>
            <a:normAutofit fontScale="55000" lnSpcReduction="20000"/>
          </a:bodyPr>
          <a:lstStyle/>
          <a:p>
            <a:r>
              <a:rPr lang="lv-LV" dirty="0" err="1"/>
              <a:t>Task</a:t>
            </a:r>
            <a:r>
              <a:rPr lang="lv-LV" dirty="0"/>
              <a:t> 16.</a:t>
            </a:r>
            <a:r>
              <a:rPr lang="en-GB" dirty="0"/>
              <a:t>3</a:t>
            </a:r>
            <a:r>
              <a:rPr lang="lv-LV" dirty="0"/>
              <a:t>. Leader Kārlis Muižnieks</a:t>
            </a:r>
          </a:p>
          <a:p>
            <a:r>
              <a:rPr lang="lv-LV" dirty="0"/>
              <a:t>Task 16.6. Leader Irina Mariņina </a:t>
            </a:r>
            <a:endParaRPr lang="de-DE" dirty="0"/>
          </a:p>
        </p:txBody>
      </p:sp>
      <p:sp>
        <p:nvSpPr>
          <p:cNvPr id="5" name="Inhaltsplatzhalter 4"/>
          <p:cNvSpPr>
            <a:spLocks noGrp="1"/>
          </p:cNvSpPr>
          <p:nvPr>
            <p:ph sz="quarter" idx="14"/>
          </p:nvPr>
        </p:nvSpPr>
        <p:spPr>
          <a:xfrm>
            <a:off x="565680" y="1737736"/>
            <a:ext cx="10721975" cy="969226"/>
          </a:xfrm>
        </p:spPr>
        <p:txBody>
          <a:bodyPr/>
          <a:lstStyle/>
          <a:p>
            <a:r>
              <a:rPr lang="lv-LV" dirty="0"/>
              <a:t>Interaction with industry</a:t>
            </a:r>
            <a:endParaRPr lang="de-DE" dirty="0"/>
          </a:p>
        </p:txBody>
      </p:sp>
      <p:sp>
        <p:nvSpPr>
          <p:cNvPr id="6" name="Slide Number Placeholder 5"/>
          <p:cNvSpPr>
            <a:spLocks noGrp="1"/>
          </p:cNvSpPr>
          <p:nvPr>
            <p:ph type="sldNum" sz="quarter" idx="12"/>
          </p:nvPr>
        </p:nvSpPr>
        <p:spPr/>
        <p:txBody>
          <a:bodyPr/>
          <a:lstStyle/>
          <a:p>
            <a:fld id="{3F72D88C-4B4D-BB47-8C85-6F049DD61B6E}" type="slidenum">
              <a:rPr lang="de-DE" smtClean="0"/>
              <a:t>2</a:t>
            </a:fld>
            <a:endParaRPr lang="de-DE"/>
          </a:p>
        </p:txBody>
      </p:sp>
    </p:spTree>
    <p:extLst>
      <p:ext uri="{BB962C8B-B14F-4D97-AF65-F5344CB8AC3E}">
        <p14:creationId xmlns:p14="http://schemas.microsoft.com/office/powerpoint/2010/main" val="2935273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lv-LV" dirty="0"/>
              <a:t>NCC Latvia </a:t>
            </a:r>
            <a:endParaRPr lang="de-DE" dirty="0"/>
          </a:p>
        </p:txBody>
      </p:sp>
      <p:sp>
        <p:nvSpPr>
          <p:cNvPr id="3" name="Inhaltsplatzhalter 2"/>
          <p:cNvSpPr>
            <a:spLocks noGrp="1"/>
          </p:cNvSpPr>
          <p:nvPr>
            <p:ph idx="1"/>
          </p:nvPr>
        </p:nvSpPr>
        <p:spPr>
          <a:xfrm>
            <a:off x="668868" y="2058988"/>
            <a:ext cx="4190515" cy="3183674"/>
          </a:xfrm>
        </p:spPr>
        <p:txBody>
          <a:bodyPr>
            <a:normAutofit lnSpcReduction="10000"/>
          </a:bodyPr>
          <a:lstStyle/>
          <a:p>
            <a:r>
              <a:rPr lang="de-DE" dirty="0"/>
              <a:t>HPC Breakfast </a:t>
            </a:r>
            <a:r>
              <a:rPr lang="de-DE" dirty="0" err="1"/>
              <a:t>events</a:t>
            </a:r>
            <a:endParaRPr lang="de-DE" dirty="0"/>
          </a:p>
          <a:p>
            <a:r>
              <a:rPr lang="de-DE" dirty="0"/>
              <a:t>On-site</a:t>
            </a:r>
          </a:p>
          <a:p>
            <a:r>
              <a:rPr lang="de-DE" dirty="0"/>
              <a:t>Use </a:t>
            </a:r>
            <a:r>
              <a:rPr lang="de-DE" dirty="0" err="1"/>
              <a:t>of</a:t>
            </a:r>
            <a:r>
              <a:rPr lang="de-DE" dirty="0"/>
              <a:t> </a:t>
            </a:r>
            <a:r>
              <a:rPr lang="de-DE" dirty="0" err="1"/>
              <a:t>breakfast</a:t>
            </a:r>
            <a:r>
              <a:rPr lang="de-DE" dirty="0"/>
              <a:t> </a:t>
            </a:r>
            <a:r>
              <a:rPr lang="de-DE" dirty="0" err="1"/>
              <a:t>elements</a:t>
            </a:r>
            <a:r>
              <a:rPr lang="de-DE" dirty="0"/>
              <a:t> in </a:t>
            </a:r>
            <a:r>
              <a:rPr lang="de-DE" dirty="0" err="1"/>
              <a:t>visual</a:t>
            </a:r>
            <a:r>
              <a:rPr lang="de-DE" dirty="0"/>
              <a:t> </a:t>
            </a:r>
            <a:r>
              <a:rPr lang="de-DE" dirty="0" err="1"/>
              <a:t>communication</a:t>
            </a:r>
            <a:endParaRPr lang="de-DE" dirty="0"/>
          </a:p>
          <a:p>
            <a:r>
              <a:rPr lang="de-DE" dirty="0"/>
              <a:t>Urban </a:t>
            </a:r>
            <a:r>
              <a:rPr lang="de-DE" dirty="0" err="1"/>
              <a:t>vs</a:t>
            </a:r>
            <a:r>
              <a:rPr lang="de-DE" dirty="0"/>
              <a:t> Regional</a:t>
            </a:r>
          </a:p>
          <a:p>
            <a:r>
              <a:rPr lang="de-DE" dirty="0"/>
              <a:t>Timing</a:t>
            </a:r>
          </a:p>
          <a:p>
            <a:r>
              <a:rPr lang="de-DE" dirty="0"/>
              <a:t>Hunting </a:t>
            </a:r>
            <a:r>
              <a:rPr lang="de-DE" dirty="0" err="1"/>
              <a:t>for</a:t>
            </a:r>
            <a:r>
              <a:rPr lang="de-DE" dirty="0"/>
              <a:t> </a:t>
            </a:r>
            <a:r>
              <a:rPr lang="de-DE" dirty="0" err="1"/>
              <a:t>leads</a:t>
            </a:r>
            <a:endParaRPr lang="de-DE" dirty="0"/>
          </a:p>
        </p:txBody>
      </p:sp>
      <p:sp>
        <p:nvSpPr>
          <p:cNvPr id="4" name="Inhaltsplatzhalter 3"/>
          <p:cNvSpPr>
            <a:spLocks noGrp="1"/>
          </p:cNvSpPr>
          <p:nvPr>
            <p:ph sz="quarter" idx="13"/>
          </p:nvPr>
        </p:nvSpPr>
        <p:spPr/>
        <p:txBody>
          <a:bodyPr>
            <a:normAutofit fontScale="55000" lnSpcReduction="20000"/>
          </a:bodyPr>
          <a:lstStyle/>
          <a:p>
            <a:r>
              <a:rPr lang="lv-LV" dirty="0" err="1"/>
              <a:t>Task</a:t>
            </a:r>
            <a:r>
              <a:rPr lang="lv-LV" dirty="0"/>
              <a:t> 16.</a:t>
            </a:r>
            <a:r>
              <a:rPr lang="en-GB" dirty="0"/>
              <a:t>3</a:t>
            </a:r>
            <a:r>
              <a:rPr lang="lv-LV" dirty="0"/>
              <a:t>. Leader Kārlis Muižnieks</a:t>
            </a:r>
          </a:p>
          <a:p>
            <a:r>
              <a:rPr lang="lv-LV" dirty="0"/>
              <a:t>Task 16.6. Leader Irina Mariņina </a:t>
            </a:r>
            <a:endParaRPr lang="de-DE" dirty="0"/>
          </a:p>
        </p:txBody>
      </p:sp>
      <p:sp>
        <p:nvSpPr>
          <p:cNvPr id="5" name="Inhaltsplatzhalter 4"/>
          <p:cNvSpPr>
            <a:spLocks noGrp="1"/>
          </p:cNvSpPr>
          <p:nvPr>
            <p:ph sz="quarter" idx="14"/>
          </p:nvPr>
        </p:nvSpPr>
        <p:spPr>
          <a:xfrm>
            <a:off x="565680" y="1432936"/>
            <a:ext cx="10721975" cy="551336"/>
          </a:xfrm>
        </p:spPr>
        <p:txBody>
          <a:bodyPr>
            <a:normAutofit/>
          </a:bodyPr>
          <a:lstStyle/>
          <a:p>
            <a:r>
              <a:rPr lang="lv-LV" dirty="0"/>
              <a:t>Interaction </a:t>
            </a:r>
            <a:r>
              <a:rPr lang="lv-LV" dirty="0" err="1"/>
              <a:t>with</a:t>
            </a:r>
            <a:r>
              <a:rPr lang="lv-LV" dirty="0"/>
              <a:t> </a:t>
            </a:r>
            <a:r>
              <a:rPr lang="lv-LV" dirty="0" err="1"/>
              <a:t>industry</a:t>
            </a:r>
            <a:r>
              <a:rPr lang="lv-LV" dirty="0"/>
              <a:t> </a:t>
            </a:r>
            <a:endParaRPr lang="de-DE" dirty="0"/>
          </a:p>
        </p:txBody>
      </p:sp>
      <p:sp>
        <p:nvSpPr>
          <p:cNvPr id="6" name="Slide Number Placeholder 5"/>
          <p:cNvSpPr>
            <a:spLocks noGrp="1"/>
          </p:cNvSpPr>
          <p:nvPr>
            <p:ph type="sldNum" sz="quarter" idx="12"/>
          </p:nvPr>
        </p:nvSpPr>
        <p:spPr/>
        <p:txBody>
          <a:bodyPr/>
          <a:lstStyle/>
          <a:p>
            <a:fld id="{3F72D88C-4B4D-BB47-8C85-6F049DD61B6E}" type="slidenum">
              <a:rPr lang="de-DE" smtClean="0"/>
              <a:t>3</a:t>
            </a:fld>
            <a:endParaRPr lang="de-DE"/>
          </a:p>
        </p:txBody>
      </p:sp>
      <p:pic>
        <p:nvPicPr>
          <p:cNvPr id="8" name="Picture 7">
            <a:extLst>
              <a:ext uri="{FF2B5EF4-FFF2-40B4-BE49-F238E27FC236}">
                <a16:creationId xmlns:a16="http://schemas.microsoft.com/office/drawing/2014/main" id="{D72E8A5B-0BD8-5342-D5A2-D9A43200556D}"/>
              </a:ext>
            </a:extLst>
          </p:cNvPr>
          <p:cNvPicPr>
            <a:picLocks noChangeAspect="1"/>
          </p:cNvPicPr>
          <p:nvPr/>
        </p:nvPicPr>
        <p:blipFill>
          <a:blip r:embed="rId2"/>
          <a:stretch>
            <a:fillRect/>
          </a:stretch>
        </p:blipFill>
        <p:spPr>
          <a:xfrm>
            <a:off x="5295939" y="1432936"/>
            <a:ext cx="1763772" cy="2688932"/>
          </a:xfrm>
          <a:prstGeom prst="rect">
            <a:avLst/>
          </a:prstGeom>
        </p:spPr>
      </p:pic>
      <p:pic>
        <p:nvPicPr>
          <p:cNvPr id="10" name="Picture 9">
            <a:extLst>
              <a:ext uri="{FF2B5EF4-FFF2-40B4-BE49-F238E27FC236}">
                <a16:creationId xmlns:a16="http://schemas.microsoft.com/office/drawing/2014/main" id="{9121D09F-EBA2-AB92-36CC-7A3CB9EC7152}"/>
              </a:ext>
            </a:extLst>
          </p:cNvPr>
          <p:cNvPicPr>
            <a:picLocks noChangeAspect="1"/>
          </p:cNvPicPr>
          <p:nvPr/>
        </p:nvPicPr>
        <p:blipFill>
          <a:blip r:embed="rId3"/>
          <a:stretch>
            <a:fillRect/>
          </a:stretch>
        </p:blipFill>
        <p:spPr>
          <a:xfrm>
            <a:off x="7187663" y="1432936"/>
            <a:ext cx="1893684" cy="2688675"/>
          </a:xfrm>
          <a:prstGeom prst="rect">
            <a:avLst/>
          </a:prstGeom>
        </p:spPr>
      </p:pic>
      <p:pic>
        <p:nvPicPr>
          <p:cNvPr id="12" name="Picture 11">
            <a:extLst>
              <a:ext uri="{FF2B5EF4-FFF2-40B4-BE49-F238E27FC236}">
                <a16:creationId xmlns:a16="http://schemas.microsoft.com/office/drawing/2014/main" id="{09EFF7B3-3DE6-777A-768E-CE10E1D7F52B}"/>
              </a:ext>
            </a:extLst>
          </p:cNvPr>
          <p:cNvPicPr>
            <a:picLocks noChangeAspect="1"/>
          </p:cNvPicPr>
          <p:nvPr/>
        </p:nvPicPr>
        <p:blipFill>
          <a:blip r:embed="rId4"/>
          <a:stretch>
            <a:fillRect/>
          </a:stretch>
        </p:blipFill>
        <p:spPr>
          <a:xfrm>
            <a:off x="5298156" y="4228959"/>
            <a:ext cx="3783191" cy="2135211"/>
          </a:xfrm>
          <a:prstGeom prst="rect">
            <a:avLst/>
          </a:prstGeom>
        </p:spPr>
      </p:pic>
      <p:pic>
        <p:nvPicPr>
          <p:cNvPr id="14" name="Picture 13">
            <a:extLst>
              <a:ext uri="{FF2B5EF4-FFF2-40B4-BE49-F238E27FC236}">
                <a16:creationId xmlns:a16="http://schemas.microsoft.com/office/drawing/2014/main" id="{D85511F0-758C-A84F-E6C4-3CF6735FCC08}"/>
              </a:ext>
            </a:extLst>
          </p:cNvPr>
          <p:cNvPicPr>
            <a:picLocks noChangeAspect="1"/>
          </p:cNvPicPr>
          <p:nvPr/>
        </p:nvPicPr>
        <p:blipFill>
          <a:blip r:embed="rId5"/>
          <a:stretch>
            <a:fillRect/>
          </a:stretch>
        </p:blipFill>
        <p:spPr>
          <a:xfrm>
            <a:off x="9213200" y="3967188"/>
            <a:ext cx="2841387" cy="2113965"/>
          </a:xfrm>
          <a:prstGeom prst="rect">
            <a:avLst/>
          </a:prstGeom>
        </p:spPr>
      </p:pic>
      <p:pic>
        <p:nvPicPr>
          <p:cNvPr id="16" name="Picture 15">
            <a:extLst>
              <a:ext uri="{FF2B5EF4-FFF2-40B4-BE49-F238E27FC236}">
                <a16:creationId xmlns:a16="http://schemas.microsoft.com/office/drawing/2014/main" id="{393C1656-CF22-E36D-9C68-9D6B9DDE5499}"/>
              </a:ext>
            </a:extLst>
          </p:cNvPr>
          <p:cNvPicPr>
            <a:picLocks noChangeAspect="1"/>
          </p:cNvPicPr>
          <p:nvPr/>
        </p:nvPicPr>
        <p:blipFill rotWithShape="1">
          <a:blip r:embed="rId6"/>
          <a:srcRect l="17084" t="-63" b="63"/>
          <a:stretch/>
        </p:blipFill>
        <p:spPr>
          <a:xfrm>
            <a:off x="9213200" y="1782940"/>
            <a:ext cx="2841387" cy="1670958"/>
          </a:xfrm>
          <a:prstGeom prst="rect">
            <a:avLst/>
          </a:prstGeom>
        </p:spPr>
      </p:pic>
    </p:spTree>
    <p:extLst>
      <p:ext uri="{BB962C8B-B14F-4D97-AF65-F5344CB8AC3E}">
        <p14:creationId xmlns:p14="http://schemas.microsoft.com/office/powerpoint/2010/main" val="3343733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lv-LV" dirty="0"/>
              <a:t>NCC Latvia </a:t>
            </a:r>
            <a:endParaRPr lang="de-DE" dirty="0"/>
          </a:p>
        </p:txBody>
      </p:sp>
      <p:sp>
        <p:nvSpPr>
          <p:cNvPr id="3" name="Inhaltsplatzhalter 2"/>
          <p:cNvSpPr>
            <a:spLocks noGrp="1"/>
          </p:cNvSpPr>
          <p:nvPr>
            <p:ph idx="1"/>
          </p:nvPr>
        </p:nvSpPr>
        <p:spPr>
          <a:xfrm>
            <a:off x="668869" y="2058988"/>
            <a:ext cx="3080172" cy="3183674"/>
          </a:xfrm>
        </p:spPr>
        <p:txBody>
          <a:bodyPr/>
          <a:lstStyle/>
          <a:p>
            <a:pPr marL="0" indent="0">
              <a:buNone/>
            </a:pPr>
            <a:r>
              <a:rPr lang="de-DE" dirty="0"/>
              <a:t>   Client </a:t>
            </a:r>
            <a:r>
              <a:rPr lang="de-DE" dirty="0" err="1"/>
              <a:t>journey</a:t>
            </a:r>
            <a:endParaRPr lang="de-DE" dirty="0"/>
          </a:p>
          <a:p>
            <a:pPr marL="0" indent="0">
              <a:buNone/>
            </a:pPr>
            <a:endParaRPr lang="de-DE" dirty="0"/>
          </a:p>
          <a:p>
            <a:pPr marL="0" indent="0">
              <a:buNone/>
            </a:pPr>
            <a:endParaRPr lang="de-DE" dirty="0"/>
          </a:p>
        </p:txBody>
      </p:sp>
      <p:sp>
        <p:nvSpPr>
          <p:cNvPr id="4" name="Inhaltsplatzhalter 3"/>
          <p:cNvSpPr>
            <a:spLocks noGrp="1"/>
          </p:cNvSpPr>
          <p:nvPr>
            <p:ph sz="quarter" idx="13"/>
          </p:nvPr>
        </p:nvSpPr>
        <p:spPr/>
        <p:txBody>
          <a:bodyPr>
            <a:normAutofit fontScale="55000" lnSpcReduction="20000"/>
          </a:bodyPr>
          <a:lstStyle/>
          <a:p>
            <a:r>
              <a:rPr lang="lv-LV" dirty="0" err="1"/>
              <a:t>Task</a:t>
            </a:r>
            <a:r>
              <a:rPr lang="lv-LV" dirty="0"/>
              <a:t> 16.</a:t>
            </a:r>
            <a:r>
              <a:rPr lang="en-GB" dirty="0"/>
              <a:t>3</a:t>
            </a:r>
            <a:r>
              <a:rPr lang="lv-LV" dirty="0"/>
              <a:t>. Leader Kārlis Muižnieks</a:t>
            </a:r>
          </a:p>
          <a:p>
            <a:r>
              <a:rPr lang="lv-LV" dirty="0"/>
              <a:t>Task 16.6. Leader Irina Mariņina </a:t>
            </a:r>
            <a:endParaRPr lang="de-DE" dirty="0"/>
          </a:p>
        </p:txBody>
      </p:sp>
      <p:sp>
        <p:nvSpPr>
          <p:cNvPr id="5" name="Inhaltsplatzhalter 4"/>
          <p:cNvSpPr>
            <a:spLocks noGrp="1"/>
          </p:cNvSpPr>
          <p:nvPr>
            <p:ph sz="quarter" idx="14"/>
          </p:nvPr>
        </p:nvSpPr>
        <p:spPr>
          <a:xfrm>
            <a:off x="565680" y="1432936"/>
            <a:ext cx="10721975" cy="551336"/>
          </a:xfrm>
        </p:spPr>
        <p:txBody>
          <a:bodyPr>
            <a:normAutofit/>
          </a:bodyPr>
          <a:lstStyle/>
          <a:p>
            <a:r>
              <a:rPr lang="lv-LV" dirty="0"/>
              <a:t>Interaction </a:t>
            </a:r>
            <a:r>
              <a:rPr lang="lv-LV" dirty="0" err="1"/>
              <a:t>with</a:t>
            </a:r>
            <a:r>
              <a:rPr lang="lv-LV" dirty="0"/>
              <a:t> </a:t>
            </a:r>
            <a:r>
              <a:rPr lang="lv-LV" dirty="0" err="1"/>
              <a:t>industry</a:t>
            </a:r>
            <a:r>
              <a:rPr lang="lv-LV" dirty="0"/>
              <a:t> </a:t>
            </a:r>
            <a:endParaRPr lang="de-DE" dirty="0"/>
          </a:p>
        </p:txBody>
      </p:sp>
      <p:sp>
        <p:nvSpPr>
          <p:cNvPr id="6" name="Slide Number Placeholder 5"/>
          <p:cNvSpPr>
            <a:spLocks noGrp="1"/>
          </p:cNvSpPr>
          <p:nvPr>
            <p:ph type="sldNum" sz="quarter" idx="12"/>
          </p:nvPr>
        </p:nvSpPr>
        <p:spPr/>
        <p:txBody>
          <a:bodyPr/>
          <a:lstStyle/>
          <a:p>
            <a:fld id="{3F72D88C-4B4D-BB47-8C85-6F049DD61B6E}" type="slidenum">
              <a:rPr lang="de-DE" smtClean="0"/>
              <a:t>4</a:t>
            </a:fld>
            <a:endParaRPr lang="de-DE"/>
          </a:p>
        </p:txBody>
      </p:sp>
      <p:pic>
        <p:nvPicPr>
          <p:cNvPr id="9" name="Picture 8">
            <a:extLst>
              <a:ext uri="{FF2B5EF4-FFF2-40B4-BE49-F238E27FC236}">
                <a16:creationId xmlns:a16="http://schemas.microsoft.com/office/drawing/2014/main" id="{3D4F3942-9532-37BB-FE4C-32E3F37DD06D}"/>
              </a:ext>
            </a:extLst>
          </p:cNvPr>
          <p:cNvPicPr>
            <a:picLocks noChangeAspect="1"/>
          </p:cNvPicPr>
          <p:nvPr/>
        </p:nvPicPr>
        <p:blipFill>
          <a:blip r:embed="rId2"/>
          <a:stretch>
            <a:fillRect/>
          </a:stretch>
        </p:blipFill>
        <p:spPr>
          <a:xfrm>
            <a:off x="3813836" y="2527650"/>
            <a:ext cx="7868065" cy="2795464"/>
          </a:xfrm>
          <a:prstGeom prst="rect">
            <a:avLst/>
          </a:prstGeom>
        </p:spPr>
      </p:pic>
      <p:sp>
        <p:nvSpPr>
          <p:cNvPr id="11" name="Rectangle: Rounded Corners 10">
            <a:extLst>
              <a:ext uri="{FF2B5EF4-FFF2-40B4-BE49-F238E27FC236}">
                <a16:creationId xmlns:a16="http://schemas.microsoft.com/office/drawing/2014/main" id="{5BD25116-94EA-B6D9-EBF1-5BD54E209361}"/>
              </a:ext>
            </a:extLst>
          </p:cNvPr>
          <p:cNvSpPr/>
          <p:nvPr/>
        </p:nvSpPr>
        <p:spPr>
          <a:xfrm>
            <a:off x="792449" y="2573193"/>
            <a:ext cx="2612571" cy="372292"/>
          </a:xfrm>
          <a:prstGeom prst="roundRect">
            <a:avLst/>
          </a:prstGeom>
          <a:solidFill>
            <a:schemeClr val="accent3">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Qualified</a:t>
            </a:r>
          </a:p>
        </p:txBody>
      </p:sp>
      <p:sp>
        <p:nvSpPr>
          <p:cNvPr id="17" name="Rectangle: Rounded Corners 16">
            <a:extLst>
              <a:ext uri="{FF2B5EF4-FFF2-40B4-BE49-F238E27FC236}">
                <a16:creationId xmlns:a16="http://schemas.microsoft.com/office/drawing/2014/main" id="{21A1A0C0-BEF2-3DAC-8880-289932647F57}"/>
              </a:ext>
            </a:extLst>
          </p:cNvPr>
          <p:cNvSpPr/>
          <p:nvPr/>
        </p:nvSpPr>
        <p:spPr>
          <a:xfrm>
            <a:off x="792449" y="3146849"/>
            <a:ext cx="2612571" cy="372292"/>
          </a:xfrm>
          <a:prstGeom prst="round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Call</a:t>
            </a:r>
          </a:p>
        </p:txBody>
      </p:sp>
      <p:sp>
        <p:nvSpPr>
          <p:cNvPr id="18" name="Rectangle: Rounded Corners 17">
            <a:extLst>
              <a:ext uri="{FF2B5EF4-FFF2-40B4-BE49-F238E27FC236}">
                <a16:creationId xmlns:a16="http://schemas.microsoft.com/office/drawing/2014/main" id="{61D70BB2-5D16-C248-E658-0F155660D1D1}"/>
              </a:ext>
            </a:extLst>
          </p:cNvPr>
          <p:cNvSpPr/>
          <p:nvPr/>
        </p:nvSpPr>
        <p:spPr>
          <a:xfrm>
            <a:off x="792448" y="3720505"/>
            <a:ext cx="2612571" cy="372292"/>
          </a:xfrm>
          <a:prstGeom prst="roundRect">
            <a:avLst/>
          </a:prstGeom>
          <a:solidFill>
            <a:srgbClr val="B868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E-mail</a:t>
            </a:r>
          </a:p>
        </p:txBody>
      </p:sp>
      <p:sp>
        <p:nvSpPr>
          <p:cNvPr id="19" name="Rectangle: Rounded Corners 18">
            <a:extLst>
              <a:ext uri="{FF2B5EF4-FFF2-40B4-BE49-F238E27FC236}">
                <a16:creationId xmlns:a16="http://schemas.microsoft.com/office/drawing/2014/main" id="{FD157CE1-F952-FB7C-755F-DD1DC3C4464E}"/>
              </a:ext>
            </a:extLst>
          </p:cNvPr>
          <p:cNvSpPr/>
          <p:nvPr/>
        </p:nvSpPr>
        <p:spPr>
          <a:xfrm>
            <a:off x="792447" y="4295437"/>
            <a:ext cx="2612571" cy="372292"/>
          </a:xfrm>
          <a:prstGeom prst="round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Consultation</a:t>
            </a:r>
          </a:p>
        </p:txBody>
      </p:sp>
      <p:sp>
        <p:nvSpPr>
          <p:cNvPr id="20" name="Rectangle: Rounded Corners 19">
            <a:extLst>
              <a:ext uri="{FF2B5EF4-FFF2-40B4-BE49-F238E27FC236}">
                <a16:creationId xmlns:a16="http://schemas.microsoft.com/office/drawing/2014/main" id="{372F44C2-D78A-DD5A-027C-4A4C3239037A}"/>
              </a:ext>
            </a:extLst>
          </p:cNvPr>
          <p:cNvSpPr/>
          <p:nvPr/>
        </p:nvSpPr>
        <p:spPr>
          <a:xfrm>
            <a:off x="792446" y="4867817"/>
            <a:ext cx="2612571" cy="372292"/>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Agreement</a:t>
            </a:r>
          </a:p>
        </p:txBody>
      </p:sp>
      <p:cxnSp>
        <p:nvCxnSpPr>
          <p:cNvPr id="24" name="Straight Arrow Connector 23">
            <a:extLst>
              <a:ext uri="{FF2B5EF4-FFF2-40B4-BE49-F238E27FC236}">
                <a16:creationId xmlns:a16="http://schemas.microsoft.com/office/drawing/2014/main" id="{92B213B8-884F-BBB9-C82B-DD5361BBBAAA}"/>
              </a:ext>
            </a:extLst>
          </p:cNvPr>
          <p:cNvCxnSpPr>
            <a:stCxn id="11" idx="2"/>
            <a:endCxn id="17" idx="0"/>
          </p:cNvCxnSpPr>
          <p:nvPr/>
        </p:nvCxnSpPr>
        <p:spPr>
          <a:xfrm flipH="1">
            <a:off x="2098731" y="2945485"/>
            <a:ext cx="4" cy="2013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6EAF7383-7E80-1A26-F1FC-FFAC2CB5FAD3}"/>
              </a:ext>
            </a:extLst>
          </p:cNvPr>
          <p:cNvCxnSpPr/>
          <p:nvPr/>
        </p:nvCxnSpPr>
        <p:spPr>
          <a:xfrm flipH="1">
            <a:off x="2098727" y="3520417"/>
            <a:ext cx="4" cy="2013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304A7CA5-C852-6066-A114-14350552D81A}"/>
              </a:ext>
            </a:extLst>
          </p:cNvPr>
          <p:cNvCxnSpPr/>
          <p:nvPr/>
        </p:nvCxnSpPr>
        <p:spPr>
          <a:xfrm flipH="1">
            <a:off x="2089997" y="4091520"/>
            <a:ext cx="4" cy="2013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9FC4286F-E910-BBA0-B07F-919F942A08E3}"/>
              </a:ext>
            </a:extLst>
          </p:cNvPr>
          <p:cNvCxnSpPr/>
          <p:nvPr/>
        </p:nvCxnSpPr>
        <p:spPr>
          <a:xfrm flipH="1">
            <a:off x="2098735" y="4684424"/>
            <a:ext cx="4" cy="2013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2FBFF014-8D77-6362-EBB7-ED826F1465DA}"/>
              </a:ext>
            </a:extLst>
          </p:cNvPr>
          <p:cNvSpPr txBox="1"/>
          <p:nvPr/>
        </p:nvSpPr>
        <p:spPr>
          <a:xfrm>
            <a:off x="6169166" y="5323114"/>
            <a:ext cx="3157403" cy="369332"/>
          </a:xfrm>
          <a:prstGeom prst="rect">
            <a:avLst/>
          </a:prstGeom>
          <a:noFill/>
        </p:spPr>
        <p:txBody>
          <a:bodyPr wrap="none" rtlCol="0">
            <a:spAutoFit/>
          </a:bodyPr>
          <a:lstStyle/>
          <a:p>
            <a:r>
              <a:rPr lang="en-GB" dirty="0"/>
              <a:t>Interaction view in airtable.com</a:t>
            </a:r>
          </a:p>
        </p:txBody>
      </p:sp>
    </p:spTree>
    <p:extLst>
      <p:ext uri="{BB962C8B-B14F-4D97-AF65-F5344CB8AC3E}">
        <p14:creationId xmlns:p14="http://schemas.microsoft.com/office/powerpoint/2010/main" val="4264589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lv-LV" dirty="0"/>
              <a:t>NCC Latvia </a:t>
            </a:r>
            <a:endParaRPr lang="de-DE" dirty="0"/>
          </a:p>
        </p:txBody>
      </p:sp>
      <p:sp>
        <p:nvSpPr>
          <p:cNvPr id="3" name="Inhaltsplatzhalter 2"/>
          <p:cNvSpPr>
            <a:spLocks noGrp="1"/>
          </p:cNvSpPr>
          <p:nvPr>
            <p:ph idx="1"/>
          </p:nvPr>
        </p:nvSpPr>
        <p:spPr>
          <a:xfrm>
            <a:off x="668867" y="2058988"/>
            <a:ext cx="10454156" cy="3183674"/>
          </a:xfrm>
        </p:spPr>
        <p:txBody>
          <a:bodyPr>
            <a:normAutofit/>
          </a:bodyPr>
          <a:lstStyle/>
          <a:p>
            <a:pPr marL="0" indent="0">
              <a:buNone/>
            </a:pPr>
            <a:r>
              <a:rPr lang="de-DE" dirty="0"/>
              <a:t>Benefits </a:t>
            </a:r>
            <a:r>
              <a:rPr lang="de-DE" dirty="0" err="1"/>
              <a:t>communicated</a:t>
            </a:r>
            <a:r>
              <a:rPr lang="de-DE" dirty="0"/>
              <a:t> </a:t>
            </a:r>
            <a:r>
              <a:rPr lang="de-DE" dirty="0" err="1"/>
              <a:t>with</a:t>
            </a:r>
            <a:r>
              <a:rPr lang="de-DE" dirty="0"/>
              <a:t> </a:t>
            </a:r>
            <a:r>
              <a:rPr lang="de-DE" dirty="0" err="1"/>
              <a:t>most</a:t>
            </a:r>
            <a:r>
              <a:rPr lang="de-DE" dirty="0"/>
              <a:t> </a:t>
            </a:r>
            <a:r>
              <a:rPr lang="en-GB" dirty="0"/>
              <a:t>enthusiastic</a:t>
            </a:r>
            <a:r>
              <a:rPr lang="de-DE" dirty="0"/>
              <a:t> </a:t>
            </a:r>
            <a:r>
              <a:rPr lang="de-DE" dirty="0" err="1"/>
              <a:t>response</a:t>
            </a:r>
            <a:r>
              <a:rPr lang="de-DE" dirty="0"/>
              <a:t> </a:t>
            </a:r>
            <a:r>
              <a:rPr lang="de-DE" dirty="0" err="1"/>
              <a:t>for</a:t>
            </a:r>
            <a:r>
              <a:rPr lang="de-DE" dirty="0"/>
              <a:t> </a:t>
            </a:r>
            <a:r>
              <a:rPr lang="de-DE" dirty="0" err="1"/>
              <a:t>initiating</a:t>
            </a:r>
            <a:r>
              <a:rPr lang="de-DE" dirty="0"/>
              <a:t> </a:t>
            </a:r>
            <a:r>
              <a:rPr lang="de-DE" dirty="0" err="1"/>
              <a:t>cooperation</a:t>
            </a:r>
            <a:r>
              <a:rPr lang="de-DE" dirty="0"/>
              <a:t>:</a:t>
            </a:r>
          </a:p>
          <a:p>
            <a:pPr>
              <a:buFontTx/>
              <a:buChar char="-"/>
            </a:pPr>
            <a:r>
              <a:rPr lang="de-DE" dirty="0"/>
              <a:t>expert </a:t>
            </a:r>
            <a:r>
              <a:rPr lang="de-DE" dirty="0" err="1"/>
              <a:t>search</a:t>
            </a:r>
            <a:r>
              <a:rPr lang="de-DE" dirty="0"/>
              <a:t> in EuroCC network (Slack) – </a:t>
            </a:r>
            <a:r>
              <a:rPr lang="de-DE" dirty="0" err="1"/>
              <a:t>for</a:t>
            </a:r>
            <a:r>
              <a:rPr lang="de-DE" dirty="0"/>
              <a:t> </a:t>
            </a:r>
            <a:r>
              <a:rPr lang="de-DE" dirty="0" err="1"/>
              <a:t>participating</a:t>
            </a:r>
            <a:r>
              <a:rPr lang="de-DE" dirty="0"/>
              <a:t> in </a:t>
            </a:r>
            <a:r>
              <a:rPr lang="de-DE" dirty="0" err="1"/>
              <a:t>grants</a:t>
            </a:r>
            <a:endParaRPr lang="de-DE" dirty="0"/>
          </a:p>
          <a:p>
            <a:pPr marL="0" indent="0">
              <a:buNone/>
            </a:pPr>
            <a:r>
              <a:rPr lang="de-DE" dirty="0"/>
              <a:t>- </a:t>
            </a:r>
            <a:r>
              <a:rPr lang="de-DE" dirty="0" err="1"/>
              <a:t>participation</a:t>
            </a:r>
            <a:r>
              <a:rPr lang="de-DE" dirty="0"/>
              <a:t> </a:t>
            </a:r>
            <a:r>
              <a:rPr lang="de-DE" dirty="0" err="1"/>
              <a:t>with</a:t>
            </a:r>
            <a:r>
              <a:rPr lang="de-DE" dirty="0"/>
              <a:t> </a:t>
            </a:r>
            <a:r>
              <a:rPr lang="de-DE" dirty="0" err="1"/>
              <a:t>presentation</a:t>
            </a:r>
            <a:r>
              <a:rPr lang="de-DE" dirty="0"/>
              <a:t> in NCC </a:t>
            </a:r>
            <a:r>
              <a:rPr lang="de-DE" dirty="0" err="1"/>
              <a:t>Latvia</a:t>
            </a:r>
            <a:r>
              <a:rPr lang="de-DE" dirty="0"/>
              <a:t> </a:t>
            </a:r>
            <a:r>
              <a:rPr lang="de-DE" dirty="0" err="1"/>
              <a:t>events</a:t>
            </a:r>
            <a:endParaRPr lang="de-DE" dirty="0"/>
          </a:p>
          <a:p>
            <a:pPr>
              <a:buFontTx/>
              <a:buChar char="-"/>
            </a:pPr>
            <a:r>
              <a:rPr lang="de-DE" dirty="0" err="1"/>
              <a:t>dissemination</a:t>
            </a:r>
            <a:r>
              <a:rPr lang="de-DE" dirty="0"/>
              <a:t> </a:t>
            </a:r>
            <a:r>
              <a:rPr lang="de-DE" dirty="0" err="1"/>
              <a:t>of</a:t>
            </a:r>
            <a:r>
              <a:rPr lang="de-DE" dirty="0"/>
              <a:t> </a:t>
            </a:r>
            <a:r>
              <a:rPr lang="de-DE" dirty="0" err="1"/>
              <a:t>success</a:t>
            </a:r>
            <a:r>
              <a:rPr lang="de-DE" dirty="0"/>
              <a:t> </a:t>
            </a:r>
            <a:r>
              <a:rPr lang="de-DE" dirty="0" err="1"/>
              <a:t>story</a:t>
            </a:r>
            <a:r>
              <a:rPr lang="de-DE" dirty="0"/>
              <a:t> </a:t>
            </a:r>
            <a:r>
              <a:rPr lang="de-DE" dirty="0" err="1"/>
              <a:t>accross</a:t>
            </a:r>
            <a:r>
              <a:rPr lang="de-DE" dirty="0"/>
              <a:t> EuroCC </a:t>
            </a:r>
            <a:r>
              <a:rPr lang="de-DE" dirty="0" err="1"/>
              <a:t>platforms</a:t>
            </a:r>
            <a:endParaRPr lang="de-DE" dirty="0"/>
          </a:p>
          <a:p>
            <a:pPr>
              <a:buFontTx/>
              <a:buChar char="-"/>
            </a:pPr>
            <a:r>
              <a:rPr lang="de-DE" dirty="0"/>
              <a:t>HPC </a:t>
            </a:r>
            <a:r>
              <a:rPr lang="de-DE" dirty="0" err="1"/>
              <a:t>cost</a:t>
            </a:r>
            <a:r>
              <a:rPr lang="de-DE" dirty="0"/>
              <a:t> </a:t>
            </a:r>
            <a:r>
              <a:rPr lang="de-DE" dirty="0" err="1"/>
              <a:t>reduction</a:t>
            </a:r>
            <a:endParaRPr lang="de-DE" dirty="0"/>
          </a:p>
        </p:txBody>
      </p:sp>
      <p:sp>
        <p:nvSpPr>
          <p:cNvPr id="4" name="Inhaltsplatzhalter 3"/>
          <p:cNvSpPr>
            <a:spLocks noGrp="1"/>
          </p:cNvSpPr>
          <p:nvPr>
            <p:ph sz="quarter" idx="13"/>
          </p:nvPr>
        </p:nvSpPr>
        <p:spPr/>
        <p:txBody>
          <a:bodyPr>
            <a:normAutofit fontScale="55000" lnSpcReduction="20000"/>
          </a:bodyPr>
          <a:lstStyle/>
          <a:p>
            <a:r>
              <a:rPr lang="lv-LV" dirty="0" err="1"/>
              <a:t>Task</a:t>
            </a:r>
            <a:r>
              <a:rPr lang="lv-LV" dirty="0"/>
              <a:t> 16.</a:t>
            </a:r>
            <a:r>
              <a:rPr lang="en-GB" dirty="0"/>
              <a:t>3</a:t>
            </a:r>
            <a:r>
              <a:rPr lang="lv-LV" dirty="0"/>
              <a:t>. Leader Kārlis Muižnieks</a:t>
            </a:r>
          </a:p>
          <a:p>
            <a:r>
              <a:rPr lang="lv-LV" dirty="0"/>
              <a:t>Task 16.6. Leader Irina Mariņina </a:t>
            </a:r>
            <a:endParaRPr lang="de-DE" dirty="0"/>
          </a:p>
        </p:txBody>
      </p:sp>
      <p:sp>
        <p:nvSpPr>
          <p:cNvPr id="5" name="Inhaltsplatzhalter 4"/>
          <p:cNvSpPr>
            <a:spLocks noGrp="1"/>
          </p:cNvSpPr>
          <p:nvPr>
            <p:ph sz="quarter" idx="14"/>
          </p:nvPr>
        </p:nvSpPr>
        <p:spPr>
          <a:xfrm>
            <a:off x="565680" y="1432936"/>
            <a:ext cx="10721975" cy="551336"/>
          </a:xfrm>
        </p:spPr>
        <p:txBody>
          <a:bodyPr>
            <a:normAutofit/>
          </a:bodyPr>
          <a:lstStyle/>
          <a:p>
            <a:r>
              <a:rPr lang="lv-LV" dirty="0"/>
              <a:t>Interaction </a:t>
            </a:r>
            <a:r>
              <a:rPr lang="lv-LV" dirty="0" err="1"/>
              <a:t>with</a:t>
            </a:r>
            <a:r>
              <a:rPr lang="lv-LV" dirty="0"/>
              <a:t> </a:t>
            </a:r>
            <a:r>
              <a:rPr lang="lv-LV" dirty="0" err="1"/>
              <a:t>industry</a:t>
            </a:r>
            <a:r>
              <a:rPr lang="lv-LV" dirty="0"/>
              <a:t> </a:t>
            </a:r>
            <a:endParaRPr lang="de-DE" dirty="0"/>
          </a:p>
        </p:txBody>
      </p:sp>
      <p:sp>
        <p:nvSpPr>
          <p:cNvPr id="6" name="Slide Number Placeholder 5"/>
          <p:cNvSpPr>
            <a:spLocks noGrp="1"/>
          </p:cNvSpPr>
          <p:nvPr>
            <p:ph type="sldNum" sz="quarter" idx="12"/>
          </p:nvPr>
        </p:nvSpPr>
        <p:spPr/>
        <p:txBody>
          <a:bodyPr/>
          <a:lstStyle/>
          <a:p>
            <a:fld id="{3F72D88C-4B4D-BB47-8C85-6F049DD61B6E}" type="slidenum">
              <a:rPr lang="de-DE" smtClean="0"/>
              <a:t>5</a:t>
            </a:fld>
            <a:endParaRPr lang="de-DE"/>
          </a:p>
        </p:txBody>
      </p:sp>
    </p:spTree>
    <p:extLst>
      <p:ext uri="{BB962C8B-B14F-4D97-AF65-F5344CB8AC3E}">
        <p14:creationId xmlns:p14="http://schemas.microsoft.com/office/powerpoint/2010/main" val="23867008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Bild 17" descr="co-funded-h2020-horiz_en.eps"/>
          <p:cNvPicPr>
            <a:picLocks noChangeAspect="1"/>
          </p:cNvPicPr>
          <p:nvPr userDrawn="1"/>
        </p:nvPicPr>
        <p:blipFill rotWithShape="1">
          <a:blip r:embed="rId2">
            <a:extLst>
              <a:ext uri="{28A0092B-C50C-407E-A947-70E740481C1C}">
                <a14:useLocalDpi xmlns:a14="http://schemas.microsoft.com/office/drawing/2010/main" val="0"/>
              </a:ext>
            </a:extLst>
          </a:blip>
          <a:srcRect r="71258"/>
          <a:stretch/>
        </p:blipFill>
        <p:spPr>
          <a:xfrm>
            <a:off x="2107081" y="5852245"/>
            <a:ext cx="865840" cy="533462"/>
          </a:xfrm>
          <a:prstGeom prst="rect">
            <a:avLst/>
          </a:prstGeom>
        </p:spPr>
      </p:pic>
      <p:sp>
        <p:nvSpPr>
          <p:cNvPr id="2" name="Textfeld 1"/>
          <p:cNvSpPr txBox="1"/>
          <p:nvPr/>
        </p:nvSpPr>
        <p:spPr>
          <a:xfrm>
            <a:off x="3121892" y="5793034"/>
            <a:ext cx="7824114" cy="707886"/>
          </a:xfrm>
          <a:prstGeom prst="rect">
            <a:avLst/>
          </a:prstGeom>
          <a:noFill/>
        </p:spPr>
        <p:txBody>
          <a:bodyPr wrap="square" rtlCol="0">
            <a:spAutoFit/>
          </a:bodyPr>
          <a:lstStyle/>
          <a:p>
            <a:pPr algn="just"/>
            <a:r>
              <a:rPr lang="en-GB" sz="1000" dirty="0"/>
              <a:t>This project has received funding from the European High-Performance Computing Joint Undertaking (JU) under grant agreement No 101101903. The JU receives support from the Digital Europe Programme and Germany, Bulgaria, Austria, Croatia, Cyprus, Czech Republic, Denmark, Estonia, Finland, Greece, Hungary, Ireland, Italy, Lithuania, Latvia, Poland, Portugal, Romania, Slovenia, Spain, Sweden, France, Netherlands, Belgium, Luxembourg, Slovakia, Norway, </a:t>
            </a:r>
            <a:r>
              <a:rPr lang="en-GB" sz="1000" dirty="0" err="1"/>
              <a:t>Türkiye</a:t>
            </a:r>
            <a:r>
              <a:rPr lang="en-GB" sz="1000" dirty="0"/>
              <a:t>, Republic of North Macedonia, Iceland, Montenegro, Serbia</a:t>
            </a:r>
            <a:endParaRPr lang="de-DE" sz="1000" dirty="0"/>
          </a:p>
        </p:txBody>
      </p:sp>
      <p:sp>
        <p:nvSpPr>
          <p:cNvPr id="7" name="Textfeld 6"/>
          <p:cNvSpPr txBox="1"/>
          <p:nvPr/>
        </p:nvSpPr>
        <p:spPr>
          <a:xfrm>
            <a:off x="642938" y="1694232"/>
            <a:ext cx="10140525" cy="1015663"/>
          </a:xfrm>
          <a:prstGeom prst="rect">
            <a:avLst/>
          </a:prstGeom>
          <a:noFill/>
        </p:spPr>
        <p:txBody>
          <a:bodyPr wrap="square" rtlCol="0">
            <a:spAutoFit/>
          </a:bodyPr>
          <a:lstStyle/>
          <a:p>
            <a:r>
              <a:rPr lang="de-DE" sz="6000" b="1" dirty="0"/>
              <a:t>Than</a:t>
            </a:r>
            <a:r>
              <a:rPr lang="lv-LV" sz="6000" b="1" dirty="0"/>
              <a:t>k you for attention</a:t>
            </a:r>
            <a:endParaRPr lang="de-DE" sz="6000" b="1" dirty="0"/>
          </a:p>
        </p:txBody>
      </p:sp>
      <p:pic>
        <p:nvPicPr>
          <p:cNvPr id="8" name="Bild 7" descr="EuroHPC_JU_logo.jpg"/>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7325" y="5902454"/>
            <a:ext cx="1443458" cy="518657"/>
          </a:xfrm>
          <a:prstGeom prst="rect">
            <a:avLst/>
          </a:prstGeom>
        </p:spPr>
      </p:pic>
      <p:sp>
        <p:nvSpPr>
          <p:cNvPr id="3" name="Slide Number Placeholder 2"/>
          <p:cNvSpPr>
            <a:spLocks noGrp="1"/>
          </p:cNvSpPr>
          <p:nvPr>
            <p:ph type="sldNum" sz="quarter" idx="12"/>
          </p:nvPr>
        </p:nvSpPr>
        <p:spPr/>
        <p:txBody>
          <a:bodyPr/>
          <a:lstStyle/>
          <a:p>
            <a:fld id="{3F72D88C-4B4D-BB47-8C85-6F049DD61B6E}" type="slidenum">
              <a:rPr lang="de-DE" smtClean="0"/>
              <a:t>6</a:t>
            </a:fld>
            <a:endParaRPr lang="de-DE"/>
          </a:p>
        </p:txBody>
      </p:sp>
    </p:spTree>
    <p:extLst>
      <p:ext uri="{BB962C8B-B14F-4D97-AF65-F5344CB8AC3E}">
        <p14:creationId xmlns:p14="http://schemas.microsoft.com/office/powerpoint/2010/main" val="1862077659"/>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{CC8D96DF-BFDC-D141-B11D-8656AFB2D7A8}tf10001122</Template>
  <TotalTime>81</TotalTime>
  <Words>353</Words>
  <Application>Microsoft Office PowerPoint</Application>
  <PresentationFormat>Widescreen</PresentationFormat>
  <Paragraphs>51</Paragraphs>
  <Slides>6</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Cantarell Regular</vt:lpstr>
      <vt:lpstr>Benutzerdefiniertes Design</vt:lpstr>
      <vt:lpstr>Office</vt:lpstr>
      <vt:lpstr>PowerPoint Presentation</vt:lpstr>
      <vt:lpstr>NCC Latvia </vt:lpstr>
      <vt:lpstr>NCC Latvia </vt:lpstr>
      <vt:lpstr>NCC Latvia </vt:lpstr>
      <vt:lpstr>NCC Latvia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Microsoft Office User</dc:creator>
  <cp:lastModifiedBy>Kārlis Muižnieks</cp:lastModifiedBy>
  <cp:revision>63</cp:revision>
  <dcterms:created xsi:type="dcterms:W3CDTF">2020-06-25T08:10:04Z</dcterms:created>
  <dcterms:modified xsi:type="dcterms:W3CDTF">2024-04-29T10:09:41Z</dcterms:modified>
</cp:coreProperties>
</file>