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19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11/30/25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2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8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06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6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0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8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3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6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3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11/30/25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11/30/25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8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11" r:id="rId6"/>
    <p:sldLayoutId id="2147483706" r:id="rId7"/>
    <p:sldLayoutId id="2147483707" r:id="rId8"/>
    <p:sldLayoutId id="2147483708" r:id="rId9"/>
    <p:sldLayoutId id="2147483710" r:id="rId10"/>
    <p:sldLayoutId id="214748370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F843D-1C1B-C740-AC27-E3238D0F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A05AB5-ECA2-1F6B-2237-C23C7ED244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62" r="-1" b="3515"/>
          <a:stretch>
            <a:fillRect/>
          </a:stretch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1" name="Rectangle">
            <a:extLst>
              <a:ext uri="{FF2B5EF4-FFF2-40B4-BE49-F238E27FC236}">
                <a16:creationId xmlns:a16="http://schemas.microsoft.com/office/drawing/2014/main" id="{9F0EA5A9-0D12-3644-BBEC-6D9D192EB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755908" cy="6858001"/>
          </a:xfrm>
          <a:prstGeom prst="rect">
            <a:avLst/>
          </a:prstGeom>
          <a:solidFill>
            <a:schemeClr val="bg1">
              <a:alpha val="8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457200"/>
            <a:endParaRPr sz="2600" cap="all" dirty="0">
              <a:solidFill>
                <a:srgbClr val="FFFFFF"/>
              </a:solidFill>
              <a:sym typeface="Avenir Nex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2E94D5-6F2C-1D97-9C90-E13A311C7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1" y="1247140"/>
            <a:ext cx="3609982" cy="3450844"/>
          </a:xfrm>
        </p:spPr>
        <p:txBody>
          <a:bodyPr>
            <a:normAutofit/>
          </a:bodyPr>
          <a:lstStyle/>
          <a:p>
            <a:r>
              <a:rPr lang="en-GB" sz="4100"/>
              <a:t>Working in a HPC Environment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490AE-A3C9-91E3-A268-66D85D938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1" y="4818126"/>
            <a:ext cx="3609982" cy="1268984"/>
          </a:xfrm>
        </p:spPr>
        <p:txBody>
          <a:bodyPr>
            <a:normAutofit/>
          </a:bodyPr>
          <a:lstStyle/>
          <a:p>
            <a:r>
              <a:rPr lang="en-GB" dirty="0"/>
              <a:t>Linux, command line tools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1C8291-E3D5-4240-8FF4-E5213CBCC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282" y="1375495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B44AFE-C181-7047-8CC9-CA00BD38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40281" y="0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24045"/>
      </p:ext>
    </p:extLst>
  </p:cSld>
  <p:clrMapOvr>
    <a:masterClrMapping/>
  </p:clrMapOvr>
</p:sld>
</file>

<file path=ppt/theme/theme1.xml><?xml version="1.0" encoding="utf-8"?>
<a:theme xmlns:a="http://schemas.openxmlformats.org/drawingml/2006/main" name="InterweaveVTI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</vt:lpstr>
      <vt:lpstr>Neue Haas Grotesk Text Pro</vt:lpstr>
      <vt:lpstr>InterweaveVTI</vt:lpstr>
      <vt:lpstr>Working in a HPC Environment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Wong</dc:creator>
  <cp:lastModifiedBy>Simon Wong</cp:lastModifiedBy>
  <cp:revision>1</cp:revision>
  <dcterms:created xsi:type="dcterms:W3CDTF">2025-11-30T00:17:36Z</dcterms:created>
  <dcterms:modified xsi:type="dcterms:W3CDTF">2025-11-30T00:18:39Z</dcterms:modified>
</cp:coreProperties>
</file>