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02" d="100"/>
          <a:sy n="102" d="100"/>
        </p:scale>
        <p:origin x="192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75938-9771-4496-CE52-4CBE208C9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2B94D2-65E3-B1D6-CE71-0558AAF93A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7338D2-5E22-C7B0-2A31-349A763E2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BD52-D497-A241-A430-6ABC2A721C13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95693-33F2-8AB8-952B-0DA8C3BFB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B07260-DB51-07C2-CFCE-82C939528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C3D7-6695-4A45-B139-43E35B22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11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F215D-78CF-02F4-744D-3B537DF08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B44EC-A5D3-511D-35C3-59209D94CB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5CF33A-CD8C-2AB0-80B8-1848B7086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BD52-D497-A241-A430-6ABC2A721C13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2957E-6341-C06E-DB04-BCB96D5EA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88641-3C0F-B306-A4D0-8970BED82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C3D7-6695-4A45-B139-43E35B22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158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29F081-B8F2-1008-8762-6DA4B07E14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F0088A-FF0F-8894-2A2F-AAF5C196B9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6C4DD-FBF6-F640-476D-85D1DECA8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BD52-D497-A241-A430-6ABC2A721C13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CC027-C26B-FD62-6CA9-B2168486F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CB423-6011-492F-4299-C52C62334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C3D7-6695-4A45-B139-43E35B22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290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6800D-2EBD-4972-C008-4916ED5F9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D8A8D-9E96-7E91-1B88-96357A96F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97456-870E-8952-5DB0-310C5941B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BD52-D497-A241-A430-6ABC2A721C13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BA14EF-9C0B-76FB-D6C7-A1CBBA941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1D218-B12D-61DC-DC6F-15D6AFB9F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C3D7-6695-4A45-B139-43E35B22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621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FD693-9EAA-BED2-63CA-69B2A38C9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518A3C-504F-B64A-0ACE-C75CCD604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DB8C1A-A4EC-5333-A51F-3E77FBD7B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BD52-D497-A241-A430-6ABC2A721C13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22763-5120-B253-407B-A3274E5E0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8C764-5E6A-557C-D0EE-05AD05057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C3D7-6695-4A45-B139-43E35B22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958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2B1BE-C015-B971-2C9C-995AD01D7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18DE4-E857-85C4-86CC-8BF1395D0C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50A3BC-8507-F036-D12F-C0296C41D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2D2E34-82A8-0D1F-6673-8FAB89346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BD52-D497-A241-A430-6ABC2A721C13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111A00-1B15-9E7C-AEA2-F274AD046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20658D-395B-6083-11D9-0FD9B3D6E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C3D7-6695-4A45-B139-43E35B22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475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ACB85-DEA5-7BFB-E0C8-D086EC1A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418726-7E8D-91BD-B5CA-60B57CBDE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7258A3-EAF4-C06F-A460-10F46AFFB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8AFE18-CCFE-64E3-035C-033BAF109F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1E35D7-C7AE-02E8-25A3-35868274B5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13E3D7-C784-77A8-427B-9ED32834D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BD52-D497-A241-A430-6ABC2A721C13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1C7BD1-187C-2727-8177-A1CA4B94E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C35CBC-4C21-9445-7041-DE678FAA1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C3D7-6695-4A45-B139-43E35B22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500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01551-B94F-E35F-EA93-C187B0C99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AB24D1-E891-719D-09B6-8FA63F0BB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BD52-D497-A241-A430-6ABC2A721C13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ABABA5-6CA1-5421-40F9-A84CBFA47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EBD50D-515D-D26A-8CA5-D1FC3A64C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C3D7-6695-4A45-B139-43E35B22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760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623A08-6FD9-1065-AEFF-15ED763A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BD52-D497-A241-A430-6ABC2A721C13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C73D92-FF20-1FA9-9CF9-301B7692C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931454-EE9E-826B-420B-E7E05E41D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C3D7-6695-4A45-B139-43E35B22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966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1930B-2159-CC07-E940-176B1679B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A07DC-638B-894B-CFC5-CD38B5A3A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87ED81-13EB-FAB1-6978-0B85CC14D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996189-1675-702E-628F-7F6511E83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BD52-D497-A241-A430-6ABC2A721C13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6882E5-0439-A4E0-1F7E-FE1241D39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74F39A-FD26-3C4B-47EE-4732A5BA8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C3D7-6695-4A45-B139-43E35B22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74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E41D5-5BCA-5271-27B7-79CFAF6B1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491D21-6BD7-4A93-DBC1-E18C8EA320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03255C-7B20-55B6-143B-B655A624C4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7BFE80-428D-68BB-919F-47F691EAB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BD52-D497-A241-A430-6ABC2A721C13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2B9843-FBAA-7DFD-A06F-9BA7C8E5F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08CF18-62F0-D713-4A62-7101F2952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C3D7-6695-4A45-B139-43E35B22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550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4CE1AE-70D3-7486-FEE8-5CA5F4F05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39AF3-713D-C3CA-4A97-F1AD0030DD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75A51-1A64-6346-42F7-47CE9C9C0D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4CBD52-D497-A241-A430-6ABC2A721C13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FE0B8F-953F-BC3A-D3B7-5FE7F6F29B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98AAE4-B754-AB97-29FE-C297F03018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72C3D7-6695-4A45-B139-43E35B22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639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420CF0-0D6D-B9D9-95AA-9D56B2736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en-GB" sz="4800">
                <a:solidFill>
                  <a:srgbClr val="FFFFFF"/>
                </a:solidFill>
              </a:rPr>
              <a:t>Introduction to MPI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EEA969-5927-3ADA-F0BE-FC35F4E838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r>
              <a:rPr lang="en-GB" dirty="0">
                <a:solidFill>
                  <a:srgbClr val="FFFFFF"/>
                </a:solidFill>
              </a:rPr>
              <a:t>A brief guide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64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Introduction to MPI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Simon Wong</dc:creator>
  <cp:lastModifiedBy>Simon Wong</cp:lastModifiedBy>
  <cp:revision>1</cp:revision>
  <dcterms:created xsi:type="dcterms:W3CDTF">2025-11-30T00:16:02Z</dcterms:created>
  <dcterms:modified xsi:type="dcterms:W3CDTF">2025-11-30T00:17:25Z</dcterms:modified>
</cp:coreProperties>
</file>